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9144000" cx="457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iXHZRJIG488lZ87YGlT0xHNW3b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5D41DE-6DB1-477E-B711-C64F4ED3B581}">
  <a:tblStyle styleId="{655D41DE-6DB1-477E-B711-C64F4ED3B58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10: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dff9f2c1b_0_0:notes"/>
          <p:cNvSpPr/>
          <p:nvPr>
            <p:ph idx="2" type="sldImg"/>
          </p:nvPr>
        </p:nvSpPr>
        <p:spPr>
          <a:xfrm>
            <a:off x="2657475" y="1143000"/>
            <a:ext cx="15432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dff9f2c1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Template for a level editor for </a:t>
            </a:r>
            <a:r>
              <a:rPr lang="en-US"/>
              <a:t>content</a:t>
            </a:r>
            <a:r>
              <a:rPr lang="en-US"/>
              <a:t> creator to define the categories, their names, their identifying image, and which items fit into which category.</a:t>
            </a:r>
            <a:endParaRPr/>
          </a:p>
        </p:txBody>
      </p:sp>
      <p:sp>
        <p:nvSpPr>
          <p:cNvPr id="363" name="Google Shape;363;g24dff9f2c1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11: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12: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p13: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p14: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p15: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p16: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17: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p18: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p19: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5" name="Google Shape;665;p20: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4" name="Google Shape;674;p21: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p22: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23: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5" name="Google Shape;705;p24: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p25: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8" name="Google Shape;728;p26: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8" name="Google Shape;738;p27: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7" name="Google Shape;747;p28: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7" name="Google Shape;757;p29: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4: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5: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6: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7: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8: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9:notes"/>
          <p:cNvSpPr/>
          <p:nvPr>
            <p:ph idx="2" type="sldImg"/>
          </p:nvPr>
        </p:nvSpPr>
        <p:spPr>
          <a:xfrm>
            <a:off x="2657475" y="1143000"/>
            <a:ext cx="1543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342900" y="1496484"/>
            <a:ext cx="3886200" cy="318346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1"/>
          <p:cNvSpPr txBox="1"/>
          <p:nvPr>
            <p:ph idx="1" type="subTitle"/>
          </p:nvPr>
        </p:nvSpPr>
        <p:spPr>
          <a:xfrm>
            <a:off x="571500" y="4802717"/>
            <a:ext cx="3429000" cy="220768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500"/>
              </a:spcBef>
              <a:spcAft>
                <a:spcPts val="0"/>
              </a:spcAft>
              <a:buClr>
                <a:schemeClr val="dk1"/>
              </a:buClr>
              <a:buSzPts val="1200"/>
              <a:buNone/>
              <a:defRPr sz="1200"/>
            </a:lvl1pPr>
            <a:lvl2pPr lvl="1" algn="ctr">
              <a:lnSpc>
                <a:spcPct val="90000"/>
              </a:lnSpc>
              <a:spcBef>
                <a:spcPts val="250"/>
              </a:spcBef>
              <a:spcAft>
                <a:spcPts val="0"/>
              </a:spcAft>
              <a:buClr>
                <a:schemeClr val="dk1"/>
              </a:buClr>
              <a:buSzPts val="1000"/>
              <a:buNone/>
              <a:defRPr sz="1000"/>
            </a:lvl2pPr>
            <a:lvl3pPr lvl="2" algn="ctr">
              <a:lnSpc>
                <a:spcPct val="90000"/>
              </a:lnSpc>
              <a:spcBef>
                <a:spcPts val="250"/>
              </a:spcBef>
              <a:spcAft>
                <a:spcPts val="0"/>
              </a:spcAft>
              <a:buClr>
                <a:schemeClr val="dk1"/>
              </a:buClr>
              <a:buSzPts val="900"/>
              <a:buNone/>
              <a:defRPr sz="900"/>
            </a:lvl3pPr>
            <a:lvl4pPr lvl="3" algn="ctr">
              <a:lnSpc>
                <a:spcPct val="90000"/>
              </a:lnSpc>
              <a:spcBef>
                <a:spcPts val="250"/>
              </a:spcBef>
              <a:spcAft>
                <a:spcPts val="0"/>
              </a:spcAft>
              <a:buClr>
                <a:schemeClr val="dk1"/>
              </a:buClr>
              <a:buSzPts val="800"/>
              <a:buNone/>
              <a:defRPr sz="800"/>
            </a:lvl4pPr>
            <a:lvl5pPr lvl="4" algn="ctr">
              <a:lnSpc>
                <a:spcPct val="90000"/>
              </a:lnSpc>
              <a:spcBef>
                <a:spcPts val="250"/>
              </a:spcBef>
              <a:spcAft>
                <a:spcPts val="0"/>
              </a:spcAft>
              <a:buClr>
                <a:schemeClr val="dk1"/>
              </a:buClr>
              <a:buSzPts val="800"/>
              <a:buNone/>
              <a:defRPr sz="800"/>
            </a:lvl5pPr>
            <a:lvl6pPr lvl="5" algn="ctr">
              <a:lnSpc>
                <a:spcPct val="90000"/>
              </a:lnSpc>
              <a:spcBef>
                <a:spcPts val="250"/>
              </a:spcBef>
              <a:spcAft>
                <a:spcPts val="0"/>
              </a:spcAft>
              <a:buClr>
                <a:schemeClr val="dk1"/>
              </a:buClr>
              <a:buSzPts val="800"/>
              <a:buNone/>
              <a:defRPr sz="800"/>
            </a:lvl6pPr>
            <a:lvl7pPr lvl="6" algn="ctr">
              <a:lnSpc>
                <a:spcPct val="90000"/>
              </a:lnSpc>
              <a:spcBef>
                <a:spcPts val="250"/>
              </a:spcBef>
              <a:spcAft>
                <a:spcPts val="0"/>
              </a:spcAft>
              <a:buClr>
                <a:schemeClr val="dk1"/>
              </a:buClr>
              <a:buSzPts val="800"/>
              <a:buNone/>
              <a:defRPr sz="800"/>
            </a:lvl7pPr>
            <a:lvl8pPr lvl="7" algn="ctr">
              <a:lnSpc>
                <a:spcPct val="90000"/>
              </a:lnSpc>
              <a:spcBef>
                <a:spcPts val="250"/>
              </a:spcBef>
              <a:spcAft>
                <a:spcPts val="0"/>
              </a:spcAft>
              <a:buClr>
                <a:schemeClr val="dk1"/>
              </a:buClr>
              <a:buSzPts val="800"/>
              <a:buNone/>
              <a:defRPr sz="800"/>
            </a:lvl8pPr>
            <a:lvl9pPr lvl="8" algn="ctr">
              <a:lnSpc>
                <a:spcPct val="90000"/>
              </a:lnSpc>
              <a:spcBef>
                <a:spcPts val="250"/>
              </a:spcBef>
              <a:spcAft>
                <a:spcPts val="0"/>
              </a:spcAft>
              <a:buClr>
                <a:schemeClr val="dk1"/>
              </a:buClr>
              <a:buSzPts val="800"/>
              <a:buNone/>
              <a:defRPr sz="800"/>
            </a:lvl9pPr>
          </a:lstStyle>
          <a:p/>
        </p:txBody>
      </p:sp>
      <p:sp>
        <p:nvSpPr>
          <p:cNvPr id="18" name="Google Shape;18;p31"/>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1"/>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1"/>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0"/>
          <p:cNvSpPr txBox="1"/>
          <p:nvPr>
            <p:ph type="title"/>
          </p:nvPr>
        </p:nvSpPr>
        <p:spPr>
          <a:xfrm>
            <a:off x="314325" y="486836"/>
            <a:ext cx="394335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0"/>
          <p:cNvSpPr txBox="1"/>
          <p:nvPr>
            <p:ph idx="1" type="body"/>
          </p:nvPr>
        </p:nvSpPr>
        <p:spPr>
          <a:xfrm rot="5400000">
            <a:off x="-614892" y="3363384"/>
            <a:ext cx="5801784" cy="39433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00"/>
              </a:spcBef>
              <a:spcAft>
                <a:spcPts val="0"/>
              </a:spcAft>
              <a:buClr>
                <a:schemeClr val="dk1"/>
              </a:buClr>
              <a:buSzPts val="1800"/>
              <a:buChar char="•"/>
              <a:defRPr/>
            </a:lvl1pPr>
            <a:lvl2pPr indent="-342900" lvl="1" marL="914400" algn="l">
              <a:lnSpc>
                <a:spcPct val="90000"/>
              </a:lnSpc>
              <a:spcBef>
                <a:spcPts val="250"/>
              </a:spcBef>
              <a:spcAft>
                <a:spcPts val="0"/>
              </a:spcAft>
              <a:buClr>
                <a:schemeClr val="dk1"/>
              </a:buClr>
              <a:buSzPts val="1800"/>
              <a:buChar char="•"/>
              <a:defRPr/>
            </a:lvl2pPr>
            <a:lvl3pPr indent="-342900" lvl="2" marL="1371600" algn="l">
              <a:lnSpc>
                <a:spcPct val="90000"/>
              </a:lnSpc>
              <a:spcBef>
                <a:spcPts val="250"/>
              </a:spcBef>
              <a:spcAft>
                <a:spcPts val="0"/>
              </a:spcAft>
              <a:buClr>
                <a:schemeClr val="dk1"/>
              </a:buClr>
              <a:buSzPts val="1800"/>
              <a:buChar char="•"/>
              <a:defRPr/>
            </a:lvl3pPr>
            <a:lvl4pPr indent="-342900" lvl="3" marL="1828800" algn="l">
              <a:lnSpc>
                <a:spcPct val="90000"/>
              </a:lnSpc>
              <a:spcBef>
                <a:spcPts val="250"/>
              </a:spcBef>
              <a:spcAft>
                <a:spcPts val="0"/>
              </a:spcAft>
              <a:buClr>
                <a:schemeClr val="dk1"/>
              </a:buClr>
              <a:buSzPts val="1800"/>
              <a:buChar char="•"/>
              <a:defRPr/>
            </a:lvl4pPr>
            <a:lvl5pPr indent="-342900" lvl="4" marL="2286000" algn="l">
              <a:lnSpc>
                <a:spcPct val="90000"/>
              </a:lnSpc>
              <a:spcBef>
                <a:spcPts val="250"/>
              </a:spcBef>
              <a:spcAft>
                <a:spcPts val="0"/>
              </a:spcAft>
              <a:buClr>
                <a:schemeClr val="dk1"/>
              </a:buClr>
              <a:buSzPts val="1800"/>
              <a:buChar char="•"/>
              <a:defRPr/>
            </a:lvl5pPr>
            <a:lvl6pPr indent="-342900" lvl="5" marL="2743200" algn="l">
              <a:lnSpc>
                <a:spcPct val="90000"/>
              </a:lnSpc>
              <a:spcBef>
                <a:spcPts val="250"/>
              </a:spcBef>
              <a:spcAft>
                <a:spcPts val="0"/>
              </a:spcAft>
              <a:buClr>
                <a:schemeClr val="dk1"/>
              </a:buClr>
              <a:buSzPts val="1800"/>
              <a:buChar char="•"/>
              <a:defRPr/>
            </a:lvl6pPr>
            <a:lvl7pPr indent="-342900" lvl="6" marL="3200400" algn="l">
              <a:lnSpc>
                <a:spcPct val="90000"/>
              </a:lnSpc>
              <a:spcBef>
                <a:spcPts val="250"/>
              </a:spcBef>
              <a:spcAft>
                <a:spcPts val="0"/>
              </a:spcAft>
              <a:buClr>
                <a:schemeClr val="dk1"/>
              </a:buClr>
              <a:buSzPts val="1800"/>
              <a:buChar char="•"/>
              <a:defRPr/>
            </a:lvl7pPr>
            <a:lvl8pPr indent="-342900" lvl="7" marL="3657600" algn="l">
              <a:lnSpc>
                <a:spcPct val="90000"/>
              </a:lnSpc>
              <a:spcBef>
                <a:spcPts val="250"/>
              </a:spcBef>
              <a:spcAft>
                <a:spcPts val="0"/>
              </a:spcAft>
              <a:buClr>
                <a:schemeClr val="dk1"/>
              </a:buClr>
              <a:buSzPts val="1800"/>
              <a:buChar char="•"/>
              <a:defRPr/>
            </a:lvl8pPr>
            <a:lvl9pPr indent="-342900" lvl="8" marL="4114800" algn="l">
              <a:lnSpc>
                <a:spcPct val="90000"/>
              </a:lnSpc>
              <a:spcBef>
                <a:spcPts val="250"/>
              </a:spcBef>
              <a:spcAft>
                <a:spcPts val="0"/>
              </a:spcAft>
              <a:buClr>
                <a:schemeClr val="dk1"/>
              </a:buClr>
              <a:buSzPts val="1800"/>
              <a:buChar char="•"/>
              <a:defRPr/>
            </a:lvl9pPr>
          </a:lstStyle>
          <a:p/>
        </p:txBody>
      </p:sp>
      <p:sp>
        <p:nvSpPr>
          <p:cNvPr id="75" name="Google Shape;75;p40"/>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0"/>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0"/>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1"/>
          <p:cNvSpPr txBox="1"/>
          <p:nvPr>
            <p:ph type="title"/>
          </p:nvPr>
        </p:nvSpPr>
        <p:spPr>
          <a:xfrm rot="5400000">
            <a:off x="-109801" y="3868474"/>
            <a:ext cx="7749117" cy="9858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1"/>
          <p:cNvSpPr txBox="1"/>
          <p:nvPr>
            <p:ph idx="1" type="body"/>
          </p:nvPr>
        </p:nvSpPr>
        <p:spPr>
          <a:xfrm rot="5400000">
            <a:off x="-2110052" y="2911211"/>
            <a:ext cx="7749117" cy="29003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00"/>
              </a:spcBef>
              <a:spcAft>
                <a:spcPts val="0"/>
              </a:spcAft>
              <a:buClr>
                <a:schemeClr val="dk1"/>
              </a:buClr>
              <a:buSzPts val="1800"/>
              <a:buChar char="•"/>
              <a:defRPr/>
            </a:lvl1pPr>
            <a:lvl2pPr indent="-342900" lvl="1" marL="914400" algn="l">
              <a:lnSpc>
                <a:spcPct val="90000"/>
              </a:lnSpc>
              <a:spcBef>
                <a:spcPts val="250"/>
              </a:spcBef>
              <a:spcAft>
                <a:spcPts val="0"/>
              </a:spcAft>
              <a:buClr>
                <a:schemeClr val="dk1"/>
              </a:buClr>
              <a:buSzPts val="1800"/>
              <a:buChar char="•"/>
              <a:defRPr/>
            </a:lvl2pPr>
            <a:lvl3pPr indent="-342900" lvl="2" marL="1371600" algn="l">
              <a:lnSpc>
                <a:spcPct val="90000"/>
              </a:lnSpc>
              <a:spcBef>
                <a:spcPts val="250"/>
              </a:spcBef>
              <a:spcAft>
                <a:spcPts val="0"/>
              </a:spcAft>
              <a:buClr>
                <a:schemeClr val="dk1"/>
              </a:buClr>
              <a:buSzPts val="1800"/>
              <a:buChar char="•"/>
              <a:defRPr/>
            </a:lvl3pPr>
            <a:lvl4pPr indent="-342900" lvl="3" marL="1828800" algn="l">
              <a:lnSpc>
                <a:spcPct val="90000"/>
              </a:lnSpc>
              <a:spcBef>
                <a:spcPts val="250"/>
              </a:spcBef>
              <a:spcAft>
                <a:spcPts val="0"/>
              </a:spcAft>
              <a:buClr>
                <a:schemeClr val="dk1"/>
              </a:buClr>
              <a:buSzPts val="1800"/>
              <a:buChar char="•"/>
              <a:defRPr/>
            </a:lvl4pPr>
            <a:lvl5pPr indent="-342900" lvl="4" marL="2286000" algn="l">
              <a:lnSpc>
                <a:spcPct val="90000"/>
              </a:lnSpc>
              <a:spcBef>
                <a:spcPts val="250"/>
              </a:spcBef>
              <a:spcAft>
                <a:spcPts val="0"/>
              </a:spcAft>
              <a:buClr>
                <a:schemeClr val="dk1"/>
              </a:buClr>
              <a:buSzPts val="1800"/>
              <a:buChar char="•"/>
              <a:defRPr/>
            </a:lvl5pPr>
            <a:lvl6pPr indent="-342900" lvl="5" marL="2743200" algn="l">
              <a:lnSpc>
                <a:spcPct val="90000"/>
              </a:lnSpc>
              <a:spcBef>
                <a:spcPts val="250"/>
              </a:spcBef>
              <a:spcAft>
                <a:spcPts val="0"/>
              </a:spcAft>
              <a:buClr>
                <a:schemeClr val="dk1"/>
              </a:buClr>
              <a:buSzPts val="1800"/>
              <a:buChar char="•"/>
              <a:defRPr/>
            </a:lvl6pPr>
            <a:lvl7pPr indent="-342900" lvl="6" marL="3200400" algn="l">
              <a:lnSpc>
                <a:spcPct val="90000"/>
              </a:lnSpc>
              <a:spcBef>
                <a:spcPts val="250"/>
              </a:spcBef>
              <a:spcAft>
                <a:spcPts val="0"/>
              </a:spcAft>
              <a:buClr>
                <a:schemeClr val="dk1"/>
              </a:buClr>
              <a:buSzPts val="1800"/>
              <a:buChar char="•"/>
              <a:defRPr/>
            </a:lvl7pPr>
            <a:lvl8pPr indent="-342900" lvl="7" marL="3657600" algn="l">
              <a:lnSpc>
                <a:spcPct val="90000"/>
              </a:lnSpc>
              <a:spcBef>
                <a:spcPts val="250"/>
              </a:spcBef>
              <a:spcAft>
                <a:spcPts val="0"/>
              </a:spcAft>
              <a:buClr>
                <a:schemeClr val="dk1"/>
              </a:buClr>
              <a:buSzPts val="1800"/>
              <a:buChar char="•"/>
              <a:defRPr/>
            </a:lvl8pPr>
            <a:lvl9pPr indent="-342900" lvl="8" marL="4114800" algn="l">
              <a:lnSpc>
                <a:spcPct val="90000"/>
              </a:lnSpc>
              <a:spcBef>
                <a:spcPts val="250"/>
              </a:spcBef>
              <a:spcAft>
                <a:spcPts val="0"/>
              </a:spcAft>
              <a:buClr>
                <a:schemeClr val="dk1"/>
              </a:buClr>
              <a:buSzPts val="1800"/>
              <a:buChar char="•"/>
              <a:defRPr/>
            </a:lvl9pPr>
          </a:lstStyle>
          <a:p/>
        </p:txBody>
      </p:sp>
      <p:sp>
        <p:nvSpPr>
          <p:cNvPr id="81" name="Google Shape;81;p41"/>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1"/>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1"/>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314325" y="486836"/>
            <a:ext cx="394335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2"/>
          <p:cNvSpPr txBox="1"/>
          <p:nvPr>
            <p:ph idx="1" type="body"/>
          </p:nvPr>
        </p:nvSpPr>
        <p:spPr>
          <a:xfrm>
            <a:off x="314325" y="2434167"/>
            <a:ext cx="394335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00"/>
              </a:spcBef>
              <a:spcAft>
                <a:spcPts val="0"/>
              </a:spcAft>
              <a:buClr>
                <a:schemeClr val="dk1"/>
              </a:buClr>
              <a:buSzPts val="1800"/>
              <a:buChar char="•"/>
              <a:defRPr/>
            </a:lvl1pPr>
            <a:lvl2pPr indent="-342900" lvl="1" marL="914400" algn="l">
              <a:lnSpc>
                <a:spcPct val="90000"/>
              </a:lnSpc>
              <a:spcBef>
                <a:spcPts val="250"/>
              </a:spcBef>
              <a:spcAft>
                <a:spcPts val="0"/>
              </a:spcAft>
              <a:buClr>
                <a:schemeClr val="dk1"/>
              </a:buClr>
              <a:buSzPts val="1800"/>
              <a:buChar char="•"/>
              <a:defRPr/>
            </a:lvl2pPr>
            <a:lvl3pPr indent="-342900" lvl="2" marL="1371600" algn="l">
              <a:lnSpc>
                <a:spcPct val="90000"/>
              </a:lnSpc>
              <a:spcBef>
                <a:spcPts val="250"/>
              </a:spcBef>
              <a:spcAft>
                <a:spcPts val="0"/>
              </a:spcAft>
              <a:buClr>
                <a:schemeClr val="dk1"/>
              </a:buClr>
              <a:buSzPts val="1800"/>
              <a:buChar char="•"/>
              <a:defRPr/>
            </a:lvl3pPr>
            <a:lvl4pPr indent="-342900" lvl="3" marL="1828800" algn="l">
              <a:lnSpc>
                <a:spcPct val="90000"/>
              </a:lnSpc>
              <a:spcBef>
                <a:spcPts val="250"/>
              </a:spcBef>
              <a:spcAft>
                <a:spcPts val="0"/>
              </a:spcAft>
              <a:buClr>
                <a:schemeClr val="dk1"/>
              </a:buClr>
              <a:buSzPts val="1800"/>
              <a:buChar char="•"/>
              <a:defRPr/>
            </a:lvl4pPr>
            <a:lvl5pPr indent="-342900" lvl="4" marL="2286000" algn="l">
              <a:lnSpc>
                <a:spcPct val="90000"/>
              </a:lnSpc>
              <a:spcBef>
                <a:spcPts val="250"/>
              </a:spcBef>
              <a:spcAft>
                <a:spcPts val="0"/>
              </a:spcAft>
              <a:buClr>
                <a:schemeClr val="dk1"/>
              </a:buClr>
              <a:buSzPts val="1800"/>
              <a:buChar char="•"/>
              <a:defRPr/>
            </a:lvl5pPr>
            <a:lvl6pPr indent="-342900" lvl="5" marL="2743200" algn="l">
              <a:lnSpc>
                <a:spcPct val="90000"/>
              </a:lnSpc>
              <a:spcBef>
                <a:spcPts val="250"/>
              </a:spcBef>
              <a:spcAft>
                <a:spcPts val="0"/>
              </a:spcAft>
              <a:buClr>
                <a:schemeClr val="dk1"/>
              </a:buClr>
              <a:buSzPts val="1800"/>
              <a:buChar char="•"/>
              <a:defRPr/>
            </a:lvl6pPr>
            <a:lvl7pPr indent="-342900" lvl="6" marL="3200400" algn="l">
              <a:lnSpc>
                <a:spcPct val="90000"/>
              </a:lnSpc>
              <a:spcBef>
                <a:spcPts val="250"/>
              </a:spcBef>
              <a:spcAft>
                <a:spcPts val="0"/>
              </a:spcAft>
              <a:buClr>
                <a:schemeClr val="dk1"/>
              </a:buClr>
              <a:buSzPts val="1800"/>
              <a:buChar char="•"/>
              <a:defRPr/>
            </a:lvl7pPr>
            <a:lvl8pPr indent="-342900" lvl="7" marL="3657600" algn="l">
              <a:lnSpc>
                <a:spcPct val="90000"/>
              </a:lnSpc>
              <a:spcBef>
                <a:spcPts val="250"/>
              </a:spcBef>
              <a:spcAft>
                <a:spcPts val="0"/>
              </a:spcAft>
              <a:buClr>
                <a:schemeClr val="dk1"/>
              </a:buClr>
              <a:buSzPts val="1800"/>
              <a:buChar char="•"/>
              <a:defRPr/>
            </a:lvl8pPr>
            <a:lvl9pPr indent="-342900" lvl="8" marL="4114800" algn="l">
              <a:lnSpc>
                <a:spcPct val="90000"/>
              </a:lnSpc>
              <a:spcBef>
                <a:spcPts val="250"/>
              </a:spcBef>
              <a:spcAft>
                <a:spcPts val="0"/>
              </a:spcAft>
              <a:buClr>
                <a:schemeClr val="dk1"/>
              </a:buClr>
              <a:buSzPts val="1800"/>
              <a:buChar char="•"/>
              <a:defRPr/>
            </a:lvl9pPr>
          </a:lstStyle>
          <a:p/>
        </p:txBody>
      </p:sp>
      <p:sp>
        <p:nvSpPr>
          <p:cNvPr id="24" name="Google Shape;24;p32"/>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2"/>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2"/>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3"/>
          <p:cNvSpPr txBox="1"/>
          <p:nvPr>
            <p:ph type="title"/>
          </p:nvPr>
        </p:nvSpPr>
        <p:spPr>
          <a:xfrm>
            <a:off x="311944" y="2279653"/>
            <a:ext cx="3943350" cy="380364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000"/>
              <a:buFont typeface="Calibri"/>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3"/>
          <p:cNvSpPr txBox="1"/>
          <p:nvPr>
            <p:ph idx="1" type="body"/>
          </p:nvPr>
        </p:nvSpPr>
        <p:spPr>
          <a:xfrm>
            <a:off x="311944" y="6119286"/>
            <a:ext cx="3943350" cy="20002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500"/>
              </a:spcBef>
              <a:spcAft>
                <a:spcPts val="0"/>
              </a:spcAft>
              <a:buClr>
                <a:schemeClr val="dk1"/>
              </a:buClr>
              <a:buSzPts val="1200"/>
              <a:buNone/>
              <a:defRPr sz="1200">
                <a:solidFill>
                  <a:schemeClr val="dk1"/>
                </a:solidFill>
              </a:defRPr>
            </a:lvl1pPr>
            <a:lvl2pPr indent="-228600" lvl="1" marL="914400" algn="l">
              <a:lnSpc>
                <a:spcPct val="90000"/>
              </a:lnSpc>
              <a:spcBef>
                <a:spcPts val="250"/>
              </a:spcBef>
              <a:spcAft>
                <a:spcPts val="0"/>
              </a:spcAft>
              <a:buClr>
                <a:srgbClr val="888888"/>
              </a:buClr>
              <a:buSzPts val="1000"/>
              <a:buNone/>
              <a:defRPr sz="1000">
                <a:solidFill>
                  <a:srgbClr val="888888"/>
                </a:solidFill>
              </a:defRPr>
            </a:lvl2pPr>
            <a:lvl3pPr indent="-228600" lvl="2" marL="1371600" algn="l">
              <a:lnSpc>
                <a:spcPct val="90000"/>
              </a:lnSpc>
              <a:spcBef>
                <a:spcPts val="250"/>
              </a:spcBef>
              <a:spcAft>
                <a:spcPts val="0"/>
              </a:spcAft>
              <a:buClr>
                <a:srgbClr val="888888"/>
              </a:buClr>
              <a:buSzPts val="900"/>
              <a:buNone/>
              <a:defRPr sz="900">
                <a:solidFill>
                  <a:srgbClr val="888888"/>
                </a:solidFill>
              </a:defRPr>
            </a:lvl3pPr>
            <a:lvl4pPr indent="-228600" lvl="3" marL="1828800" algn="l">
              <a:lnSpc>
                <a:spcPct val="90000"/>
              </a:lnSpc>
              <a:spcBef>
                <a:spcPts val="250"/>
              </a:spcBef>
              <a:spcAft>
                <a:spcPts val="0"/>
              </a:spcAft>
              <a:buClr>
                <a:srgbClr val="888888"/>
              </a:buClr>
              <a:buSzPts val="800"/>
              <a:buNone/>
              <a:defRPr sz="800">
                <a:solidFill>
                  <a:srgbClr val="888888"/>
                </a:solidFill>
              </a:defRPr>
            </a:lvl4pPr>
            <a:lvl5pPr indent="-228600" lvl="4" marL="2286000" algn="l">
              <a:lnSpc>
                <a:spcPct val="90000"/>
              </a:lnSpc>
              <a:spcBef>
                <a:spcPts val="250"/>
              </a:spcBef>
              <a:spcAft>
                <a:spcPts val="0"/>
              </a:spcAft>
              <a:buClr>
                <a:srgbClr val="888888"/>
              </a:buClr>
              <a:buSzPts val="800"/>
              <a:buNone/>
              <a:defRPr sz="800">
                <a:solidFill>
                  <a:srgbClr val="888888"/>
                </a:solidFill>
              </a:defRPr>
            </a:lvl5pPr>
            <a:lvl6pPr indent="-228600" lvl="5" marL="2743200" algn="l">
              <a:lnSpc>
                <a:spcPct val="90000"/>
              </a:lnSpc>
              <a:spcBef>
                <a:spcPts val="250"/>
              </a:spcBef>
              <a:spcAft>
                <a:spcPts val="0"/>
              </a:spcAft>
              <a:buClr>
                <a:srgbClr val="888888"/>
              </a:buClr>
              <a:buSzPts val="800"/>
              <a:buNone/>
              <a:defRPr sz="800">
                <a:solidFill>
                  <a:srgbClr val="888888"/>
                </a:solidFill>
              </a:defRPr>
            </a:lvl6pPr>
            <a:lvl7pPr indent="-228600" lvl="6" marL="3200400" algn="l">
              <a:lnSpc>
                <a:spcPct val="90000"/>
              </a:lnSpc>
              <a:spcBef>
                <a:spcPts val="250"/>
              </a:spcBef>
              <a:spcAft>
                <a:spcPts val="0"/>
              </a:spcAft>
              <a:buClr>
                <a:srgbClr val="888888"/>
              </a:buClr>
              <a:buSzPts val="800"/>
              <a:buNone/>
              <a:defRPr sz="800">
                <a:solidFill>
                  <a:srgbClr val="888888"/>
                </a:solidFill>
              </a:defRPr>
            </a:lvl7pPr>
            <a:lvl8pPr indent="-228600" lvl="7" marL="3657600" algn="l">
              <a:lnSpc>
                <a:spcPct val="90000"/>
              </a:lnSpc>
              <a:spcBef>
                <a:spcPts val="250"/>
              </a:spcBef>
              <a:spcAft>
                <a:spcPts val="0"/>
              </a:spcAft>
              <a:buClr>
                <a:srgbClr val="888888"/>
              </a:buClr>
              <a:buSzPts val="800"/>
              <a:buNone/>
              <a:defRPr sz="800">
                <a:solidFill>
                  <a:srgbClr val="888888"/>
                </a:solidFill>
              </a:defRPr>
            </a:lvl8pPr>
            <a:lvl9pPr indent="-228600" lvl="8" marL="4114800" algn="l">
              <a:lnSpc>
                <a:spcPct val="90000"/>
              </a:lnSpc>
              <a:spcBef>
                <a:spcPts val="250"/>
              </a:spcBef>
              <a:spcAft>
                <a:spcPts val="0"/>
              </a:spcAft>
              <a:buClr>
                <a:srgbClr val="888888"/>
              </a:buClr>
              <a:buSzPts val="800"/>
              <a:buNone/>
              <a:defRPr sz="800">
                <a:solidFill>
                  <a:srgbClr val="888888"/>
                </a:solidFill>
              </a:defRPr>
            </a:lvl9pPr>
          </a:lstStyle>
          <a:p/>
        </p:txBody>
      </p:sp>
      <p:sp>
        <p:nvSpPr>
          <p:cNvPr id="30" name="Google Shape;30;p33"/>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3"/>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3"/>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4"/>
          <p:cNvSpPr txBox="1"/>
          <p:nvPr>
            <p:ph type="title"/>
          </p:nvPr>
        </p:nvSpPr>
        <p:spPr>
          <a:xfrm>
            <a:off x="314325" y="486836"/>
            <a:ext cx="394335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4"/>
          <p:cNvSpPr txBox="1"/>
          <p:nvPr>
            <p:ph idx="1" type="body"/>
          </p:nvPr>
        </p:nvSpPr>
        <p:spPr>
          <a:xfrm>
            <a:off x="314325" y="2434167"/>
            <a:ext cx="194310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00"/>
              </a:spcBef>
              <a:spcAft>
                <a:spcPts val="0"/>
              </a:spcAft>
              <a:buClr>
                <a:schemeClr val="dk1"/>
              </a:buClr>
              <a:buSzPts val="1800"/>
              <a:buChar char="•"/>
              <a:defRPr/>
            </a:lvl1pPr>
            <a:lvl2pPr indent="-342900" lvl="1" marL="914400" algn="l">
              <a:lnSpc>
                <a:spcPct val="90000"/>
              </a:lnSpc>
              <a:spcBef>
                <a:spcPts val="250"/>
              </a:spcBef>
              <a:spcAft>
                <a:spcPts val="0"/>
              </a:spcAft>
              <a:buClr>
                <a:schemeClr val="dk1"/>
              </a:buClr>
              <a:buSzPts val="1800"/>
              <a:buChar char="•"/>
              <a:defRPr/>
            </a:lvl2pPr>
            <a:lvl3pPr indent="-342900" lvl="2" marL="1371600" algn="l">
              <a:lnSpc>
                <a:spcPct val="90000"/>
              </a:lnSpc>
              <a:spcBef>
                <a:spcPts val="250"/>
              </a:spcBef>
              <a:spcAft>
                <a:spcPts val="0"/>
              </a:spcAft>
              <a:buClr>
                <a:schemeClr val="dk1"/>
              </a:buClr>
              <a:buSzPts val="1800"/>
              <a:buChar char="•"/>
              <a:defRPr/>
            </a:lvl3pPr>
            <a:lvl4pPr indent="-342900" lvl="3" marL="1828800" algn="l">
              <a:lnSpc>
                <a:spcPct val="90000"/>
              </a:lnSpc>
              <a:spcBef>
                <a:spcPts val="250"/>
              </a:spcBef>
              <a:spcAft>
                <a:spcPts val="0"/>
              </a:spcAft>
              <a:buClr>
                <a:schemeClr val="dk1"/>
              </a:buClr>
              <a:buSzPts val="1800"/>
              <a:buChar char="•"/>
              <a:defRPr/>
            </a:lvl4pPr>
            <a:lvl5pPr indent="-342900" lvl="4" marL="2286000" algn="l">
              <a:lnSpc>
                <a:spcPct val="90000"/>
              </a:lnSpc>
              <a:spcBef>
                <a:spcPts val="250"/>
              </a:spcBef>
              <a:spcAft>
                <a:spcPts val="0"/>
              </a:spcAft>
              <a:buClr>
                <a:schemeClr val="dk1"/>
              </a:buClr>
              <a:buSzPts val="1800"/>
              <a:buChar char="•"/>
              <a:defRPr/>
            </a:lvl5pPr>
            <a:lvl6pPr indent="-342900" lvl="5" marL="2743200" algn="l">
              <a:lnSpc>
                <a:spcPct val="90000"/>
              </a:lnSpc>
              <a:spcBef>
                <a:spcPts val="250"/>
              </a:spcBef>
              <a:spcAft>
                <a:spcPts val="0"/>
              </a:spcAft>
              <a:buClr>
                <a:schemeClr val="dk1"/>
              </a:buClr>
              <a:buSzPts val="1800"/>
              <a:buChar char="•"/>
              <a:defRPr/>
            </a:lvl6pPr>
            <a:lvl7pPr indent="-342900" lvl="6" marL="3200400" algn="l">
              <a:lnSpc>
                <a:spcPct val="90000"/>
              </a:lnSpc>
              <a:spcBef>
                <a:spcPts val="250"/>
              </a:spcBef>
              <a:spcAft>
                <a:spcPts val="0"/>
              </a:spcAft>
              <a:buClr>
                <a:schemeClr val="dk1"/>
              </a:buClr>
              <a:buSzPts val="1800"/>
              <a:buChar char="•"/>
              <a:defRPr/>
            </a:lvl7pPr>
            <a:lvl8pPr indent="-342900" lvl="7" marL="3657600" algn="l">
              <a:lnSpc>
                <a:spcPct val="90000"/>
              </a:lnSpc>
              <a:spcBef>
                <a:spcPts val="250"/>
              </a:spcBef>
              <a:spcAft>
                <a:spcPts val="0"/>
              </a:spcAft>
              <a:buClr>
                <a:schemeClr val="dk1"/>
              </a:buClr>
              <a:buSzPts val="1800"/>
              <a:buChar char="•"/>
              <a:defRPr/>
            </a:lvl8pPr>
            <a:lvl9pPr indent="-342900" lvl="8" marL="4114800" algn="l">
              <a:lnSpc>
                <a:spcPct val="90000"/>
              </a:lnSpc>
              <a:spcBef>
                <a:spcPts val="250"/>
              </a:spcBef>
              <a:spcAft>
                <a:spcPts val="0"/>
              </a:spcAft>
              <a:buClr>
                <a:schemeClr val="dk1"/>
              </a:buClr>
              <a:buSzPts val="1800"/>
              <a:buChar char="•"/>
              <a:defRPr/>
            </a:lvl9pPr>
          </a:lstStyle>
          <a:p/>
        </p:txBody>
      </p:sp>
      <p:sp>
        <p:nvSpPr>
          <p:cNvPr id="36" name="Google Shape;36;p34"/>
          <p:cNvSpPr txBox="1"/>
          <p:nvPr>
            <p:ph idx="2" type="body"/>
          </p:nvPr>
        </p:nvSpPr>
        <p:spPr>
          <a:xfrm>
            <a:off x="2314575" y="2434167"/>
            <a:ext cx="194310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00"/>
              </a:spcBef>
              <a:spcAft>
                <a:spcPts val="0"/>
              </a:spcAft>
              <a:buClr>
                <a:schemeClr val="dk1"/>
              </a:buClr>
              <a:buSzPts val="1800"/>
              <a:buChar char="•"/>
              <a:defRPr/>
            </a:lvl1pPr>
            <a:lvl2pPr indent="-342900" lvl="1" marL="914400" algn="l">
              <a:lnSpc>
                <a:spcPct val="90000"/>
              </a:lnSpc>
              <a:spcBef>
                <a:spcPts val="250"/>
              </a:spcBef>
              <a:spcAft>
                <a:spcPts val="0"/>
              </a:spcAft>
              <a:buClr>
                <a:schemeClr val="dk1"/>
              </a:buClr>
              <a:buSzPts val="1800"/>
              <a:buChar char="•"/>
              <a:defRPr/>
            </a:lvl2pPr>
            <a:lvl3pPr indent="-342900" lvl="2" marL="1371600" algn="l">
              <a:lnSpc>
                <a:spcPct val="90000"/>
              </a:lnSpc>
              <a:spcBef>
                <a:spcPts val="250"/>
              </a:spcBef>
              <a:spcAft>
                <a:spcPts val="0"/>
              </a:spcAft>
              <a:buClr>
                <a:schemeClr val="dk1"/>
              </a:buClr>
              <a:buSzPts val="1800"/>
              <a:buChar char="•"/>
              <a:defRPr/>
            </a:lvl3pPr>
            <a:lvl4pPr indent="-342900" lvl="3" marL="1828800" algn="l">
              <a:lnSpc>
                <a:spcPct val="90000"/>
              </a:lnSpc>
              <a:spcBef>
                <a:spcPts val="250"/>
              </a:spcBef>
              <a:spcAft>
                <a:spcPts val="0"/>
              </a:spcAft>
              <a:buClr>
                <a:schemeClr val="dk1"/>
              </a:buClr>
              <a:buSzPts val="1800"/>
              <a:buChar char="•"/>
              <a:defRPr/>
            </a:lvl4pPr>
            <a:lvl5pPr indent="-342900" lvl="4" marL="2286000" algn="l">
              <a:lnSpc>
                <a:spcPct val="90000"/>
              </a:lnSpc>
              <a:spcBef>
                <a:spcPts val="250"/>
              </a:spcBef>
              <a:spcAft>
                <a:spcPts val="0"/>
              </a:spcAft>
              <a:buClr>
                <a:schemeClr val="dk1"/>
              </a:buClr>
              <a:buSzPts val="1800"/>
              <a:buChar char="•"/>
              <a:defRPr/>
            </a:lvl5pPr>
            <a:lvl6pPr indent="-342900" lvl="5" marL="2743200" algn="l">
              <a:lnSpc>
                <a:spcPct val="90000"/>
              </a:lnSpc>
              <a:spcBef>
                <a:spcPts val="250"/>
              </a:spcBef>
              <a:spcAft>
                <a:spcPts val="0"/>
              </a:spcAft>
              <a:buClr>
                <a:schemeClr val="dk1"/>
              </a:buClr>
              <a:buSzPts val="1800"/>
              <a:buChar char="•"/>
              <a:defRPr/>
            </a:lvl6pPr>
            <a:lvl7pPr indent="-342900" lvl="6" marL="3200400" algn="l">
              <a:lnSpc>
                <a:spcPct val="90000"/>
              </a:lnSpc>
              <a:spcBef>
                <a:spcPts val="250"/>
              </a:spcBef>
              <a:spcAft>
                <a:spcPts val="0"/>
              </a:spcAft>
              <a:buClr>
                <a:schemeClr val="dk1"/>
              </a:buClr>
              <a:buSzPts val="1800"/>
              <a:buChar char="•"/>
              <a:defRPr/>
            </a:lvl7pPr>
            <a:lvl8pPr indent="-342900" lvl="7" marL="3657600" algn="l">
              <a:lnSpc>
                <a:spcPct val="90000"/>
              </a:lnSpc>
              <a:spcBef>
                <a:spcPts val="250"/>
              </a:spcBef>
              <a:spcAft>
                <a:spcPts val="0"/>
              </a:spcAft>
              <a:buClr>
                <a:schemeClr val="dk1"/>
              </a:buClr>
              <a:buSzPts val="1800"/>
              <a:buChar char="•"/>
              <a:defRPr/>
            </a:lvl8pPr>
            <a:lvl9pPr indent="-342900" lvl="8" marL="4114800" algn="l">
              <a:lnSpc>
                <a:spcPct val="90000"/>
              </a:lnSpc>
              <a:spcBef>
                <a:spcPts val="250"/>
              </a:spcBef>
              <a:spcAft>
                <a:spcPts val="0"/>
              </a:spcAft>
              <a:buClr>
                <a:schemeClr val="dk1"/>
              </a:buClr>
              <a:buSzPts val="1800"/>
              <a:buChar char="•"/>
              <a:defRPr/>
            </a:lvl9pPr>
          </a:lstStyle>
          <a:p/>
        </p:txBody>
      </p:sp>
      <p:sp>
        <p:nvSpPr>
          <p:cNvPr id="37" name="Google Shape;37;p34"/>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4"/>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4"/>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5"/>
          <p:cNvSpPr txBox="1"/>
          <p:nvPr>
            <p:ph type="title"/>
          </p:nvPr>
        </p:nvSpPr>
        <p:spPr>
          <a:xfrm>
            <a:off x="314921" y="486836"/>
            <a:ext cx="394335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5"/>
          <p:cNvSpPr txBox="1"/>
          <p:nvPr>
            <p:ph idx="1" type="body"/>
          </p:nvPr>
        </p:nvSpPr>
        <p:spPr>
          <a:xfrm>
            <a:off x="314921" y="2241551"/>
            <a:ext cx="1934170"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500"/>
              </a:spcBef>
              <a:spcAft>
                <a:spcPts val="0"/>
              </a:spcAft>
              <a:buClr>
                <a:schemeClr val="dk1"/>
              </a:buClr>
              <a:buSzPts val="1200"/>
              <a:buNone/>
              <a:defRPr b="1" sz="1200"/>
            </a:lvl1pPr>
            <a:lvl2pPr indent="-228600" lvl="1" marL="914400" algn="l">
              <a:lnSpc>
                <a:spcPct val="90000"/>
              </a:lnSpc>
              <a:spcBef>
                <a:spcPts val="250"/>
              </a:spcBef>
              <a:spcAft>
                <a:spcPts val="0"/>
              </a:spcAft>
              <a:buClr>
                <a:schemeClr val="dk1"/>
              </a:buClr>
              <a:buSzPts val="1000"/>
              <a:buNone/>
              <a:defRPr b="1" sz="1000"/>
            </a:lvl2pPr>
            <a:lvl3pPr indent="-228600" lvl="2" marL="1371600" algn="l">
              <a:lnSpc>
                <a:spcPct val="90000"/>
              </a:lnSpc>
              <a:spcBef>
                <a:spcPts val="250"/>
              </a:spcBef>
              <a:spcAft>
                <a:spcPts val="0"/>
              </a:spcAft>
              <a:buClr>
                <a:schemeClr val="dk1"/>
              </a:buClr>
              <a:buSzPts val="900"/>
              <a:buNone/>
              <a:defRPr b="1" sz="900"/>
            </a:lvl3pPr>
            <a:lvl4pPr indent="-228600" lvl="3" marL="1828800" algn="l">
              <a:lnSpc>
                <a:spcPct val="90000"/>
              </a:lnSpc>
              <a:spcBef>
                <a:spcPts val="250"/>
              </a:spcBef>
              <a:spcAft>
                <a:spcPts val="0"/>
              </a:spcAft>
              <a:buClr>
                <a:schemeClr val="dk1"/>
              </a:buClr>
              <a:buSzPts val="800"/>
              <a:buNone/>
              <a:defRPr b="1" sz="800"/>
            </a:lvl4pPr>
            <a:lvl5pPr indent="-228600" lvl="4" marL="2286000" algn="l">
              <a:lnSpc>
                <a:spcPct val="90000"/>
              </a:lnSpc>
              <a:spcBef>
                <a:spcPts val="250"/>
              </a:spcBef>
              <a:spcAft>
                <a:spcPts val="0"/>
              </a:spcAft>
              <a:buClr>
                <a:schemeClr val="dk1"/>
              </a:buClr>
              <a:buSzPts val="800"/>
              <a:buNone/>
              <a:defRPr b="1" sz="800"/>
            </a:lvl5pPr>
            <a:lvl6pPr indent="-228600" lvl="5" marL="2743200" algn="l">
              <a:lnSpc>
                <a:spcPct val="90000"/>
              </a:lnSpc>
              <a:spcBef>
                <a:spcPts val="250"/>
              </a:spcBef>
              <a:spcAft>
                <a:spcPts val="0"/>
              </a:spcAft>
              <a:buClr>
                <a:schemeClr val="dk1"/>
              </a:buClr>
              <a:buSzPts val="800"/>
              <a:buNone/>
              <a:defRPr b="1" sz="800"/>
            </a:lvl6pPr>
            <a:lvl7pPr indent="-228600" lvl="6" marL="3200400" algn="l">
              <a:lnSpc>
                <a:spcPct val="90000"/>
              </a:lnSpc>
              <a:spcBef>
                <a:spcPts val="250"/>
              </a:spcBef>
              <a:spcAft>
                <a:spcPts val="0"/>
              </a:spcAft>
              <a:buClr>
                <a:schemeClr val="dk1"/>
              </a:buClr>
              <a:buSzPts val="800"/>
              <a:buNone/>
              <a:defRPr b="1" sz="800"/>
            </a:lvl7pPr>
            <a:lvl8pPr indent="-228600" lvl="7" marL="3657600" algn="l">
              <a:lnSpc>
                <a:spcPct val="90000"/>
              </a:lnSpc>
              <a:spcBef>
                <a:spcPts val="250"/>
              </a:spcBef>
              <a:spcAft>
                <a:spcPts val="0"/>
              </a:spcAft>
              <a:buClr>
                <a:schemeClr val="dk1"/>
              </a:buClr>
              <a:buSzPts val="800"/>
              <a:buNone/>
              <a:defRPr b="1" sz="800"/>
            </a:lvl8pPr>
            <a:lvl9pPr indent="-228600" lvl="8" marL="4114800" algn="l">
              <a:lnSpc>
                <a:spcPct val="90000"/>
              </a:lnSpc>
              <a:spcBef>
                <a:spcPts val="250"/>
              </a:spcBef>
              <a:spcAft>
                <a:spcPts val="0"/>
              </a:spcAft>
              <a:buClr>
                <a:schemeClr val="dk1"/>
              </a:buClr>
              <a:buSzPts val="800"/>
              <a:buNone/>
              <a:defRPr b="1" sz="800"/>
            </a:lvl9pPr>
          </a:lstStyle>
          <a:p/>
        </p:txBody>
      </p:sp>
      <p:sp>
        <p:nvSpPr>
          <p:cNvPr id="43" name="Google Shape;43;p35"/>
          <p:cNvSpPr txBox="1"/>
          <p:nvPr>
            <p:ph idx="2" type="body"/>
          </p:nvPr>
        </p:nvSpPr>
        <p:spPr>
          <a:xfrm>
            <a:off x="314921" y="3340100"/>
            <a:ext cx="1934170"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00"/>
              </a:spcBef>
              <a:spcAft>
                <a:spcPts val="0"/>
              </a:spcAft>
              <a:buClr>
                <a:schemeClr val="dk1"/>
              </a:buClr>
              <a:buSzPts val="1800"/>
              <a:buChar char="•"/>
              <a:defRPr/>
            </a:lvl1pPr>
            <a:lvl2pPr indent="-342900" lvl="1" marL="914400" algn="l">
              <a:lnSpc>
                <a:spcPct val="90000"/>
              </a:lnSpc>
              <a:spcBef>
                <a:spcPts val="250"/>
              </a:spcBef>
              <a:spcAft>
                <a:spcPts val="0"/>
              </a:spcAft>
              <a:buClr>
                <a:schemeClr val="dk1"/>
              </a:buClr>
              <a:buSzPts val="1800"/>
              <a:buChar char="•"/>
              <a:defRPr/>
            </a:lvl2pPr>
            <a:lvl3pPr indent="-342900" lvl="2" marL="1371600" algn="l">
              <a:lnSpc>
                <a:spcPct val="90000"/>
              </a:lnSpc>
              <a:spcBef>
                <a:spcPts val="250"/>
              </a:spcBef>
              <a:spcAft>
                <a:spcPts val="0"/>
              </a:spcAft>
              <a:buClr>
                <a:schemeClr val="dk1"/>
              </a:buClr>
              <a:buSzPts val="1800"/>
              <a:buChar char="•"/>
              <a:defRPr/>
            </a:lvl3pPr>
            <a:lvl4pPr indent="-342900" lvl="3" marL="1828800" algn="l">
              <a:lnSpc>
                <a:spcPct val="90000"/>
              </a:lnSpc>
              <a:spcBef>
                <a:spcPts val="250"/>
              </a:spcBef>
              <a:spcAft>
                <a:spcPts val="0"/>
              </a:spcAft>
              <a:buClr>
                <a:schemeClr val="dk1"/>
              </a:buClr>
              <a:buSzPts val="1800"/>
              <a:buChar char="•"/>
              <a:defRPr/>
            </a:lvl4pPr>
            <a:lvl5pPr indent="-342900" lvl="4" marL="2286000" algn="l">
              <a:lnSpc>
                <a:spcPct val="90000"/>
              </a:lnSpc>
              <a:spcBef>
                <a:spcPts val="250"/>
              </a:spcBef>
              <a:spcAft>
                <a:spcPts val="0"/>
              </a:spcAft>
              <a:buClr>
                <a:schemeClr val="dk1"/>
              </a:buClr>
              <a:buSzPts val="1800"/>
              <a:buChar char="•"/>
              <a:defRPr/>
            </a:lvl5pPr>
            <a:lvl6pPr indent="-342900" lvl="5" marL="2743200" algn="l">
              <a:lnSpc>
                <a:spcPct val="90000"/>
              </a:lnSpc>
              <a:spcBef>
                <a:spcPts val="250"/>
              </a:spcBef>
              <a:spcAft>
                <a:spcPts val="0"/>
              </a:spcAft>
              <a:buClr>
                <a:schemeClr val="dk1"/>
              </a:buClr>
              <a:buSzPts val="1800"/>
              <a:buChar char="•"/>
              <a:defRPr/>
            </a:lvl6pPr>
            <a:lvl7pPr indent="-342900" lvl="6" marL="3200400" algn="l">
              <a:lnSpc>
                <a:spcPct val="90000"/>
              </a:lnSpc>
              <a:spcBef>
                <a:spcPts val="250"/>
              </a:spcBef>
              <a:spcAft>
                <a:spcPts val="0"/>
              </a:spcAft>
              <a:buClr>
                <a:schemeClr val="dk1"/>
              </a:buClr>
              <a:buSzPts val="1800"/>
              <a:buChar char="•"/>
              <a:defRPr/>
            </a:lvl7pPr>
            <a:lvl8pPr indent="-342900" lvl="7" marL="3657600" algn="l">
              <a:lnSpc>
                <a:spcPct val="90000"/>
              </a:lnSpc>
              <a:spcBef>
                <a:spcPts val="250"/>
              </a:spcBef>
              <a:spcAft>
                <a:spcPts val="0"/>
              </a:spcAft>
              <a:buClr>
                <a:schemeClr val="dk1"/>
              </a:buClr>
              <a:buSzPts val="1800"/>
              <a:buChar char="•"/>
              <a:defRPr/>
            </a:lvl8pPr>
            <a:lvl9pPr indent="-342900" lvl="8" marL="4114800" algn="l">
              <a:lnSpc>
                <a:spcPct val="90000"/>
              </a:lnSpc>
              <a:spcBef>
                <a:spcPts val="250"/>
              </a:spcBef>
              <a:spcAft>
                <a:spcPts val="0"/>
              </a:spcAft>
              <a:buClr>
                <a:schemeClr val="dk1"/>
              </a:buClr>
              <a:buSzPts val="1800"/>
              <a:buChar char="•"/>
              <a:defRPr/>
            </a:lvl9pPr>
          </a:lstStyle>
          <a:p/>
        </p:txBody>
      </p:sp>
      <p:sp>
        <p:nvSpPr>
          <p:cNvPr id="44" name="Google Shape;44;p35"/>
          <p:cNvSpPr txBox="1"/>
          <p:nvPr>
            <p:ph idx="3" type="body"/>
          </p:nvPr>
        </p:nvSpPr>
        <p:spPr>
          <a:xfrm>
            <a:off x="2314575" y="2241551"/>
            <a:ext cx="1943696"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500"/>
              </a:spcBef>
              <a:spcAft>
                <a:spcPts val="0"/>
              </a:spcAft>
              <a:buClr>
                <a:schemeClr val="dk1"/>
              </a:buClr>
              <a:buSzPts val="1200"/>
              <a:buNone/>
              <a:defRPr b="1" sz="1200"/>
            </a:lvl1pPr>
            <a:lvl2pPr indent="-228600" lvl="1" marL="914400" algn="l">
              <a:lnSpc>
                <a:spcPct val="90000"/>
              </a:lnSpc>
              <a:spcBef>
                <a:spcPts val="250"/>
              </a:spcBef>
              <a:spcAft>
                <a:spcPts val="0"/>
              </a:spcAft>
              <a:buClr>
                <a:schemeClr val="dk1"/>
              </a:buClr>
              <a:buSzPts val="1000"/>
              <a:buNone/>
              <a:defRPr b="1" sz="1000"/>
            </a:lvl2pPr>
            <a:lvl3pPr indent="-228600" lvl="2" marL="1371600" algn="l">
              <a:lnSpc>
                <a:spcPct val="90000"/>
              </a:lnSpc>
              <a:spcBef>
                <a:spcPts val="250"/>
              </a:spcBef>
              <a:spcAft>
                <a:spcPts val="0"/>
              </a:spcAft>
              <a:buClr>
                <a:schemeClr val="dk1"/>
              </a:buClr>
              <a:buSzPts val="900"/>
              <a:buNone/>
              <a:defRPr b="1" sz="900"/>
            </a:lvl3pPr>
            <a:lvl4pPr indent="-228600" lvl="3" marL="1828800" algn="l">
              <a:lnSpc>
                <a:spcPct val="90000"/>
              </a:lnSpc>
              <a:spcBef>
                <a:spcPts val="250"/>
              </a:spcBef>
              <a:spcAft>
                <a:spcPts val="0"/>
              </a:spcAft>
              <a:buClr>
                <a:schemeClr val="dk1"/>
              </a:buClr>
              <a:buSzPts val="800"/>
              <a:buNone/>
              <a:defRPr b="1" sz="800"/>
            </a:lvl4pPr>
            <a:lvl5pPr indent="-228600" lvl="4" marL="2286000" algn="l">
              <a:lnSpc>
                <a:spcPct val="90000"/>
              </a:lnSpc>
              <a:spcBef>
                <a:spcPts val="250"/>
              </a:spcBef>
              <a:spcAft>
                <a:spcPts val="0"/>
              </a:spcAft>
              <a:buClr>
                <a:schemeClr val="dk1"/>
              </a:buClr>
              <a:buSzPts val="800"/>
              <a:buNone/>
              <a:defRPr b="1" sz="800"/>
            </a:lvl5pPr>
            <a:lvl6pPr indent="-228600" lvl="5" marL="2743200" algn="l">
              <a:lnSpc>
                <a:spcPct val="90000"/>
              </a:lnSpc>
              <a:spcBef>
                <a:spcPts val="250"/>
              </a:spcBef>
              <a:spcAft>
                <a:spcPts val="0"/>
              </a:spcAft>
              <a:buClr>
                <a:schemeClr val="dk1"/>
              </a:buClr>
              <a:buSzPts val="800"/>
              <a:buNone/>
              <a:defRPr b="1" sz="800"/>
            </a:lvl6pPr>
            <a:lvl7pPr indent="-228600" lvl="6" marL="3200400" algn="l">
              <a:lnSpc>
                <a:spcPct val="90000"/>
              </a:lnSpc>
              <a:spcBef>
                <a:spcPts val="250"/>
              </a:spcBef>
              <a:spcAft>
                <a:spcPts val="0"/>
              </a:spcAft>
              <a:buClr>
                <a:schemeClr val="dk1"/>
              </a:buClr>
              <a:buSzPts val="800"/>
              <a:buNone/>
              <a:defRPr b="1" sz="800"/>
            </a:lvl7pPr>
            <a:lvl8pPr indent="-228600" lvl="7" marL="3657600" algn="l">
              <a:lnSpc>
                <a:spcPct val="90000"/>
              </a:lnSpc>
              <a:spcBef>
                <a:spcPts val="250"/>
              </a:spcBef>
              <a:spcAft>
                <a:spcPts val="0"/>
              </a:spcAft>
              <a:buClr>
                <a:schemeClr val="dk1"/>
              </a:buClr>
              <a:buSzPts val="800"/>
              <a:buNone/>
              <a:defRPr b="1" sz="800"/>
            </a:lvl8pPr>
            <a:lvl9pPr indent="-228600" lvl="8" marL="4114800" algn="l">
              <a:lnSpc>
                <a:spcPct val="90000"/>
              </a:lnSpc>
              <a:spcBef>
                <a:spcPts val="250"/>
              </a:spcBef>
              <a:spcAft>
                <a:spcPts val="0"/>
              </a:spcAft>
              <a:buClr>
                <a:schemeClr val="dk1"/>
              </a:buClr>
              <a:buSzPts val="800"/>
              <a:buNone/>
              <a:defRPr b="1" sz="800"/>
            </a:lvl9pPr>
          </a:lstStyle>
          <a:p/>
        </p:txBody>
      </p:sp>
      <p:sp>
        <p:nvSpPr>
          <p:cNvPr id="45" name="Google Shape;45;p35"/>
          <p:cNvSpPr txBox="1"/>
          <p:nvPr>
            <p:ph idx="4" type="body"/>
          </p:nvPr>
        </p:nvSpPr>
        <p:spPr>
          <a:xfrm>
            <a:off x="2314575" y="3340100"/>
            <a:ext cx="1943696"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500"/>
              </a:spcBef>
              <a:spcAft>
                <a:spcPts val="0"/>
              </a:spcAft>
              <a:buClr>
                <a:schemeClr val="dk1"/>
              </a:buClr>
              <a:buSzPts val="1800"/>
              <a:buChar char="•"/>
              <a:defRPr/>
            </a:lvl1pPr>
            <a:lvl2pPr indent="-342900" lvl="1" marL="914400" algn="l">
              <a:lnSpc>
                <a:spcPct val="90000"/>
              </a:lnSpc>
              <a:spcBef>
                <a:spcPts val="250"/>
              </a:spcBef>
              <a:spcAft>
                <a:spcPts val="0"/>
              </a:spcAft>
              <a:buClr>
                <a:schemeClr val="dk1"/>
              </a:buClr>
              <a:buSzPts val="1800"/>
              <a:buChar char="•"/>
              <a:defRPr/>
            </a:lvl2pPr>
            <a:lvl3pPr indent="-342900" lvl="2" marL="1371600" algn="l">
              <a:lnSpc>
                <a:spcPct val="90000"/>
              </a:lnSpc>
              <a:spcBef>
                <a:spcPts val="250"/>
              </a:spcBef>
              <a:spcAft>
                <a:spcPts val="0"/>
              </a:spcAft>
              <a:buClr>
                <a:schemeClr val="dk1"/>
              </a:buClr>
              <a:buSzPts val="1800"/>
              <a:buChar char="•"/>
              <a:defRPr/>
            </a:lvl3pPr>
            <a:lvl4pPr indent="-342900" lvl="3" marL="1828800" algn="l">
              <a:lnSpc>
                <a:spcPct val="90000"/>
              </a:lnSpc>
              <a:spcBef>
                <a:spcPts val="250"/>
              </a:spcBef>
              <a:spcAft>
                <a:spcPts val="0"/>
              </a:spcAft>
              <a:buClr>
                <a:schemeClr val="dk1"/>
              </a:buClr>
              <a:buSzPts val="1800"/>
              <a:buChar char="•"/>
              <a:defRPr/>
            </a:lvl4pPr>
            <a:lvl5pPr indent="-342900" lvl="4" marL="2286000" algn="l">
              <a:lnSpc>
                <a:spcPct val="90000"/>
              </a:lnSpc>
              <a:spcBef>
                <a:spcPts val="250"/>
              </a:spcBef>
              <a:spcAft>
                <a:spcPts val="0"/>
              </a:spcAft>
              <a:buClr>
                <a:schemeClr val="dk1"/>
              </a:buClr>
              <a:buSzPts val="1800"/>
              <a:buChar char="•"/>
              <a:defRPr/>
            </a:lvl5pPr>
            <a:lvl6pPr indent="-342900" lvl="5" marL="2743200" algn="l">
              <a:lnSpc>
                <a:spcPct val="90000"/>
              </a:lnSpc>
              <a:spcBef>
                <a:spcPts val="250"/>
              </a:spcBef>
              <a:spcAft>
                <a:spcPts val="0"/>
              </a:spcAft>
              <a:buClr>
                <a:schemeClr val="dk1"/>
              </a:buClr>
              <a:buSzPts val="1800"/>
              <a:buChar char="•"/>
              <a:defRPr/>
            </a:lvl6pPr>
            <a:lvl7pPr indent="-342900" lvl="6" marL="3200400" algn="l">
              <a:lnSpc>
                <a:spcPct val="90000"/>
              </a:lnSpc>
              <a:spcBef>
                <a:spcPts val="250"/>
              </a:spcBef>
              <a:spcAft>
                <a:spcPts val="0"/>
              </a:spcAft>
              <a:buClr>
                <a:schemeClr val="dk1"/>
              </a:buClr>
              <a:buSzPts val="1800"/>
              <a:buChar char="•"/>
              <a:defRPr/>
            </a:lvl7pPr>
            <a:lvl8pPr indent="-342900" lvl="7" marL="3657600" algn="l">
              <a:lnSpc>
                <a:spcPct val="90000"/>
              </a:lnSpc>
              <a:spcBef>
                <a:spcPts val="250"/>
              </a:spcBef>
              <a:spcAft>
                <a:spcPts val="0"/>
              </a:spcAft>
              <a:buClr>
                <a:schemeClr val="dk1"/>
              </a:buClr>
              <a:buSzPts val="1800"/>
              <a:buChar char="•"/>
              <a:defRPr/>
            </a:lvl8pPr>
            <a:lvl9pPr indent="-342900" lvl="8" marL="4114800" algn="l">
              <a:lnSpc>
                <a:spcPct val="90000"/>
              </a:lnSpc>
              <a:spcBef>
                <a:spcPts val="250"/>
              </a:spcBef>
              <a:spcAft>
                <a:spcPts val="0"/>
              </a:spcAft>
              <a:buClr>
                <a:schemeClr val="dk1"/>
              </a:buClr>
              <a:buSzPts val="1800"/>
              <a:buChar char="•"/>
              <a:defRPr/>
            </a:lvl9pPr>
          </a:lstStyle>
          <a:p/>
        </p:txBody>
      </p:sp>
      <p:sp>
        <p:nvSpPr>
          <p:cNvPr id="46" name="Google Shape;46;p35"/>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5"/>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5"/>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6"/>
          <p:cNvSpPr txBox="1"/>
          <p:nvPr>
            <p:ph type="title"/>
          </p:nvPr>
        </p:nvSpPr>
        <p:spPr>
          <a:xfrm>
            <a:off x="314325" y="486836"/>
            <a:ext cx="3943350"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6"/>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6"/>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6"/>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7"/>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7"/>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7"/>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8"/>
          <p:cNvSpPr txBox="1"/>
          <p:nvPr>
            <p:ph type="title"/>
          </p:nvPr>
        </p:nvSpPr>
        <p:spPr>
          <a:xfrm>
            <a:off x="314921" y="609600"/>
            <a:ext cx="1474589"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600"/>
              <a:buFont typeface="Calibri"/>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8"/>
          <p:cNvSpPr txBox="1"/>
          <p:nvPr>
            <p:ph idx="1" type="body"/>
          </p:nvPr>
        </p:nvSpPr>
        <p:spPr>
          <a:xfrm>
            <a:off x="1943695" y="1316569"/>
            <a:ext cx="2314575" cy="6498167"/>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500"/>
              </a:spcBef>
              <a:spcAft>
                <a:spcPts val="0"/>
              </a:spcAft>
              <a:buClr>
                <a:schemeClr val="dk1"/>
              </a:buClr>
              <a:buSzPts val="1600"/>
              <a:buChar char="•"/>
              <a:defRPr sz="1600"/>
            </a:lvl1pPr>
            <a:lvl2pPr indent="-317500" lvl="1" marL="914400" algn="l">
              <a:lnSpc>
                <a:spcPct val="90000"/>
              </a:lnSpc>
              <a:spcBef>
                <a:spcPts val="250"/>
              </a:spcBef>
              <a:spcAft>
                <a:spcPts val="0"/>
              </a:spcAft>
              <a:buClr>
                <a:schemeClr val="dk1"/>
              </a:buClr>
              <a:buSzPts val="1400"/>
              <a:buChar char="•"/>
              <a:defRPr sz="1400"/>
            </a:lvl2pPr>
            <a:lvl3pPr indent="-304800" lvl="2" marL="1371600" algn="l">
              <a:lnSpc>
                <a:spcPct val="90000"/>
              </a:lnSpc>
              <a:spcBef>
                <a:spcPts val="250"/>
              </a:spcBef>
              <a:spcAft>
                <a:spcPts val="0"/>
              </a:spcAft>
              <a:buClr>
                <a:schemeClr val="dk1"/>
              </a:buClr>
              <a:buSzPts val="1200"/>
              <a:buChar char="•"/>
              <a:defRPr sz="1200"/>
            </a:lvl3pPr>
            <a:lvl4pPr indent="-292100" lvl="3" marL="1828800" algn="l">
              <a:lnSpc>
                <a:spcPct val="90000"/>
              </a:lnSpc>
              <a:spcBef>
                <a:spcPts val="250"/>
              </a:spcBef>
              <a:spcAft>
                <a:spcPts val="0"/>
              </a:spcAft>
              <a:buClr>
                <a:schemeClr val="dk1"/>
              </a:buClr>
              <a:buSzPts val="1000"/>
              <a:buChar char="•"/>
              <a:defRPr sz="1000"/>
            </a:lvl4pPr>
            <a:lvl5pPr indent="-292100" lvl="4" marL="2286000" algn="l">
              <a:lnSpc>
                <a:spcPct val="90000"/>
              </a:lnSpc>
              <a:spcBef>
                <a:spcPts val="250"/>
              </a:spcBef>
              <a:spcAft>
                <a:spcPts val="0"/>
              </a:spcAft>
              <a:buClr>
                <a:schemeClr val="dk1"/>
              </a:buClr>
              <a:buSzPts val="1000"/>
              <a:buChar char="•"/>
              <a:defRPr sz="1000"/>
            </a:lvl5pPr>
            <a:lvl6pPr indent="-292100" lvl="5" marL="2743200" algn="l">
              <a:lnSpc>
                <a:spcPct val="90000"/>
              </a:lnSpc>
              <a:spcBef>
                <a:spcPts val="250"/>
              </a:spcBef>
              <a:spcAft>
                <a:spcPts val="0"/>
              </a:spcAft>
              <a:buClr>
                <a:schemeClr val="dk1"/>
              </a:buClr>
              <a:buSzPts val="1000"/>
              <a:buChar char="•"/>
              <a:defRPr sz="1000"/>
            </a:lvl6pPr>
            <a:lvl7pPr indent="-292100" lvl="6" marL="3200400" algn="l">
              <a:lnSpc>
                <a:spcPct val="90000"/>
              </a:lnSpc>
              <a:spcBef>
                <a:spcPts val="250"/>
              </a:spcBef>
              <a:spcAft>
                <a:spcPts val="0"/>
              </a:spcAft>
              <a:buClr>
                <a:schemeClr val="dk1"/>
              </a:buClr>
              <a:buSzPts val="1000"/>
              <a:buChar char="•"/>
              <a:defRPr sz="1000"/>
            </a:lvl7pPr>
            <a:lvl8pPr indent="-292100" lvl="7" marL="3657600" algn="l">
              <a:lnSpc>
                <a:spcPct val="90000"/>
              </a:lnSpc>
              <a:spcBef>
                <a:spcPts val="250"/>
              </a:spcBef>
              <a:spcAft>
                <a:spcPts val="0"/>
              </a:spcAft>
              <a:buClr>
                <a:schemeClr val="dk1"/>
              </a:buClr>
              <a:buSzPts val="1000"/>
              <a:buChar char="•"/>
              <a:defRPr sz="1000"/>
            </a:lvl8pPr>
            <a:lvl9pPr indent="-292100" lvl="8" marL="4114800" algn="l">
              <a:lnSpc>
                <a:spcPct val="90000"/>
              </a:lnSpc>
              <a:spcBef>
                <a:spcPts val="250"/>
              </a:spcBef>
              <a:spcAft>
                <a:spcPts val="0"/>
              </a:spcAft>
              <a:buClr>
                <a:schemeClr val="dk1"/>
              </a:buClr>
              <a:buSzPts val="1000"/>
              <a:buChar char="•"/>
              <a:defRPr sz="1000"/>
            </a:lvl9pPr>
          </a:lstStyle>
          <a:p/>
        </p:txBody>
      </p:sp>
      <p:sp>
        <p:nvSpPr>
          <p:cNvPr id="61" name="Google Shape;61;p38"/>
          <p:cNvSpPr txBox="1"/>
          <p:nvPr>
            <p:ph idx="2" type="body"/>
          </p:nvPr>
        </p:nvSpPr>
        <p:spPr>
          <a:xfrm>
            <a:off x="314921" y="2743200"/>
            <a:ext cx="1474589"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500"/>
              </a:spcBef>
              <a:spcAft>
                <a:spcPts val="0"/>
              </a:spcAft>
              <a:buClr>
                <a:schemeClr val="dk1"/>
              </a:buClr>
              <a:buSzPts val="800"/>
              <a:buNone/>
              <a:defRPr sz="800"/>
            </a:lvl1pPr>
            <a:lvl2pPr indent="-228600" lvl="1" marL="914400" algn="l">
              <a:lnSpc>
                <a:spcPct val="90000"/>
              </a:lnSpc>
              <a:spcBef>
                <a:spcPts val="250"/>
              </a:spcBef>
              <a:spcAft>
                <a:spcPts val="0"/>
              </a:spcAft>
              <a:buClr>
                <a:schemeClr val="dk1"/>
              </a:buClr>
              <a:buSzPts val="700"/>
              <a:buNone/>
              <a:defRPr sz="700"/>
            </a:lvl2pPr>
            <a:lvl3pPr indent="-228600" lvl="2" marL="1371600" algn="l">
              <a:lnSpc>
                <a:spcPct val="90000"/>
              </a:lnSpc>
              <a:spcBef>
                <a:spcPts val="250"/>
              </a:spcBef>
              <a:spcAft>
                <a:spcPts val="0"/>
              </a:spcAft>
              <a:buClr>
                <a:schemeClr val="dk1"/>
              </a:buClr>
              <a:buSzPts val="600"/>
              <a:buNone/>
              <a:defRPr sz="600"/>
            </a:lvl3pPr>
            <a:lvl4pPr indent="-228600" lvl="3" marL="1828800" algn="l">
              <a:lnSpc>
                <a:spcPct val="90000"/>
              </a:lnSpc>
              <a:spcBef>
                <a:spcPts val="250"/>
              </a:spcBef>
              <a:spcAft>
                <a:spcPts val="0"/>
              </a:spcAft>
              <a:buClr>
                <a:schemeClr val="dk1"/>
              </a:buClr>
              <a:buSzPts val="500"/>
              <a:buNone/>
              <a:defRPr sz="500"/>
            </a:lvl4pPr>
            <a:lvl5pPr indent="-228600" lvl="4" marL="2286000" algn="l">
              <a:lnSpc>
                <a:spcPct val="90000"/>
              </a:lnSpc>
              <a:spcBef>
                <a:spcPts val="250"/>
              </a:spcBef>
              <a:spcAft>
                <a:spcPts val="0"/>
              </a:spcAft>
              <a:buClr>
                <a:schemeClr val="dk1"/>
              </a:buClr>
              <a:buSzPts val="500"/>
              <a:buNone/>
              <a:defRPr sz="500"/>
            </a:lvl5pPr>
            <a:lvl6pPr indent="-228600" lvl="5" marL="2743200" algn="l">
              <a:lnSpc>
                <a:spcPct val="90000"/>
              </a:lnSpc>
              <a:spcBef>
                <a:spcPts val="250"/>
              </a:spcBef>
              <a:spcAft>
                <a:spcPts val="0"/>
              </a:spcAft>
              <a:buClr>
                <a:schemeClr val="dk1"/>
              </a:buClr>
              <a:buSzPts val="500"/>
              <a:buNone/>
              <a:defRPr sz="500"/>
            </a:lvl6pPr>
            <a:lvl7pPr indent="-228600" lvl="6" marL="3200400" algn="l">
              <a:lnSpc>
                <a:spcPct val="90000"/>
              </a:lnSpc>
              <a:spcBef>
                <a:spcPts val="250"/>
              </a:spcBef>
              <a:spcAft>
                <a:spcPts val="0"/>
              </a:spcAft>
              <a:buClr>
                <a:schemeClr val="dk1"/>
              </a:buClr>
              <a:buSzPts val="500"/>
              <a:buNone/>
              <a:defRPr sz="500"/>
            </a:lvl7pPr>
            <a:lvl8pPr indent="-228600" lvl="7" marL="3657600" algn="l">
              <a:lnSpc>
                <a:spcPct val="90000"/>
              </a:lnSpc>
              <a:spcBef>
                <a:spcPts val="250"/>
              </a:spcBef>
              <a:spcAft>
                <a:spcPts val="0"/>
              </a:spcAft>
              <a:buClr>
                <a:schemeClr val="dk1"/>
              </a:buClr>
              <a:buSzPts val="500"/>
              <a:buNone/>
              <a:defRPr sz="500"/>
            </a:lvl8pPr>
            <a:lvl9pPr indent="-228600" lvl="8" marL="4114800" algn="l">
              <a:lnSpc>
                <a:spcPct val="90000"/>
              </a:lnSpc>
              <a:spcBef>
                <a:spcPts val="250"/>
              </a:spcBef>
              <a:spcAft>
                <a:spcPts val="0"/>
              </a:spcAft>
              <a:buClr>
                <a:schemeClr val="dk1"/>
              </a:buClr>
              <a:buSzPts val="500"/>
              <a:buNone/>
              <a:defRPr sz="500"/>
            </a:lvl9pPr>
          </a:lstStyle>
          <a:p/>
        </p:txBody>
      </p:sp>
      <p:sp>
        <p:nvSpPr>
          <p:cNvPr id="62" name="Google Shape;62;p38"/>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8"/>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8"/>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9"/>
          <p:cNvSpPr txBox="1"/>
          <p:nvPr>
            <p:ph type="title"/>
          </p:nvPr>
        </p:nvSpPr>
        <p:spPr>
          <a:xfrm>
            <a:off x="314921" y="609600"/>
            <a:ext cx="1474589"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600"/>
              <a:buFont typeface="Calibri"/>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9"/>
          <p:cNvSpPr/>
          <p:nvPr>
            <p:ph idx="2" type="pic"/>
          </p:nvPr>
        </p:nvSpPr>
        <p:spPr>
          <a:xfrm>
            <a:off x="1943695" y="1316569"/>
            <a:ext cx="2314575" cy="6498167"/>
          </a:xfrm>
          <a:prstGeom prst="rect">
            <a:avLst/>
          </a:prstGeom>
          <a:noFill/>
          <a:ln>
            <a:noFill/>
          </a:ln>
        </p:spPr>
      </p:sp>
      <p:sp>
        <p:nvSpPr>
          <p:cNvPr id="68" name="Google Shape;68;p39"/>
          <p:cNvSpPr txBox="1"/>
          <p:nvPr>
            <p:ph idx="1" type="body"/>
          </p:nvPr>
        </p:nvSpPr>
        <p:spPr>
          <a:xfrm>
            <a:off x="314921" y="2743200"/>
            <a:ext cx="1474589"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500"/>
              </a:spcBef>
              <a:spcAft>
                <a:spcPts val="0"/>
              </a:spcAft>
              <a:buClr>
                <a:schemeClr val="dk1"/>
              </a:buClr>
              <a:buSzPts val="800"/>
              <a:buNone/>
              <a:defRPr sz="800"/>
            </a:lvl1pPr>
            <a:lvl2pPr indent="-228600" lvl="1" marL="914400" algn="l">
              <a:lnSpc>
                <a:spcPct val="90000"/>
              </a:lnSpc>
              <a:spcBef>
                <a:spcPts val="250"/>
              </a:spcBef>
              <a:spcAft>
                <a:spcPts val="0"/>
              </a:spcAft>
              <a:buClr>
                <a:schemeClr val="dk1"/>
              </a:buClr>
              <a:buSzPts val="700"/>
              <a:buNone/>
              <a:defRPr sz="700"/>
            </a:lvl2pPr>
            <a:lvl3pPr indent="-228600" lvl="2" marL="1371600" algn="l">
              <a:lnSpc>
                <a:spcPct val="90000"/>
              </a:lnSpc>
              <a:spcBef>
                <a:spcPts val="250"/>
              </a:spcBef>
              <a:spcAft>
                <a:spcPts val="0"/>
              </a:spcAft>
              <a:buClr>
                <a:schemeClr val="dk1"/>
              </a:buClr>
              <a:buSzPts val="600"/>
              <a:buNone/>
              <a:defRPr sz="600"/>
            </a:lvl3pPr>
            <a:lvl4pPr indent="-228600" lvl="3" marL="1828800" algn="l">
              <a:lnSpc>
                <a:spcPct val="90000"/>
              </a:lnSpc>
              <a:spcBef>
                <a:spcPts val="250"/>
              </a:spcBef>
              <a:spcAft>
                <a:spcPts val="0"/>
              </a:spcAft>
              <a:buClr>
                <a:schemeClr val="dk1"/>
              </a:buClr>
              <a:buSzPts val="500"/>
              <a:buNone/>
              <a:defRPr sz="500"/>
            </a:lvl4pPr>
            <a:lvl5pPr indent="-228600" lvl="4" marL="2286000" algn="l">
              <a:lnSpc>
                <a:spcPct val="90000"/>
              </a:lnSpc>
              <a:spcBef>
                <a:spcPts val="250"/>
              </a:spcBef>
              <a:spcAft>
                <a:spcPts val="0"/>
              </a:spcAft>
              <a:buClr>
                <a:schemeClr val="dk1"/>
              </a:buClr>
              <a:buSzPts val="500"/>
              <a:buNone/>
              <a:defRPr sz="500"/>
            </a:lvl5pPr>
            <a:lvl6pPr indent="-228600" lvl="5" marL="2743200" algn="l">
              <a:lnSpc>
                <a:spcPct val="90000"/>
              </a:lnSpc>
              <a:spcBef>
                <a:spcPts val="250"/>
              </a:spcBef>
              <a:spcAft>
                <a:spcPts val="0"/>
              </a:spcAft>
              <a:buClr>
                <a:schemeClr val="dk1"/>
              </a:buClr>
              <a:buSzPts val="500"/>
              <a:buNone/>
              <a:defRPr sz="500"/>
            </a:lvl6pPr>
            <a:lvl7pPr indent="-228600" lvl="6" marL="3200400" algn="l">
              <a:lnSpc>
                <a:spcPct val="90000"/>
              </a:lnSpc>
              <a:spcBef>
                <a:spcPts val="250"/>
              </a:spcBef>
              <a:spcAft>
                <a:spcPts val="0"/>
              </a:spcAft>
              <a:buClr>
                <a:schemeClr val="dk1"/>
              </a:buClr>
              <a:buSzPts val="500"/>
              <a:buNone/>
              <a:defRPr sz="500"/>
            </a:lvl7pPr>
            <a:lvl8pPr indent="-228600" lvl="7" marL="3657600" algn="l">
              <a:lnSpc>
                <a:spcPct val="90000"/>
              </a:lnSpc>
              <a:spcBef>
                <a:spcPts val="250"/>
              </a:spcBef>
              <a:spcAft>
                <a:spcPts val="0"/>
              </a:spcAft>
              <a:buClr>
                <a:schemeClr val="dk1"/>
              </a:buClr>
              <a:buSzPts val="500"/>
              <a:buNone/>
              <a:defRPr sz="500"/>
            </a:lvl8pPr>
            <a:lvl9pPr indent="-228600" lvl="8" marL="4114800" algn="l">
              <a:lnSpc>
                <a:spcPct val="90000"/>
              </a:lnSpc>
              <a:spcBef>
                <a:spcPts val="250"/>
              </a:spcBef>
              <a:spcAft>
                <a:spcPts val="0"/>
              </a:spcAft>
              <a:buClr>
                <a:schemeClr val="dk1"/>
              </a:buClr>
              <a:buSzPts val="500"/>
              <a:buNone/>
              <a:defRPr sz="500"/>
            </a:lvl9pPr>
          </a:lstStyle>
          <a:p/>
        </p:txBody>
      </p:sp>
      <p:sp>
        <p:nvSpPr>
          <p:cNvPr id="69" name="Google Shape;69;p39"/>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9"/>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9"/>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314325" y="486836"/>
            <a:ext cx="3943350" cy="176741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0"/>
          <p:cNvSpPr txBox="1"/>
          <p:nvPr>
            <p:ph idx="1" type="body"/>
          </p:nvPr>
        </p:nvSpPr>
        <p:spPr>
          <a:xfrm>
            <a:off x="314325" y="2434167"/>
            <a:ext cx="3943350" cy="580178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25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292100" lvl="2" marL="1371600" marR="0" rtl="0" algn="l">
              <a:lnSpc>
                <a:spcPct val="90000"/>
              </a:lnSpc>
              <a:spcBef>
                <a:spcPts val="25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3pPr>
            <a:lvl4pPr indent="-285750" lvl="3" marL="1828800" marR="0" rtl="0" algn="l">
              <a:lnSpc>
                <a:spcPct val="90000"/>
              </a:lnSpc>
              <a:spcBef>
                <a:spcPts val="25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4pPr>
            <a:lvl5pPr indent="-285750" lvl="4" marL="2286000" marR="0" rtl="0" algn="l">
              <a:lnSpc>
                <a:spcPct val="90000"/>
              </a:lnSpc>
              <a:spcBef>
                <a:spcPts val="25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5pPr>
            <a:lvl6pPr indent="-285750" lvl="5" marL="2743200" marR="0" rtl="0" algn="l">
              <a:lnSpc>
                <a:spcPct val="90000"/>
              </a:lnSpc>
              <a:spcBef>
                <a:spcPts val="25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6pPr>
            <a:lvl7pPr indent="-285750" lvl="6" marL="3200400" marR="0" rtl="0" algn="l">
              <a:lnSpc>
                <a:spcPct val="90000"/>
              </a:lnSpc>
              <a:spcBef>
                <a:spcPts val="25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7pPr>
            <a:lvl8pPr indent="-285750" lvl="7" marL="3657600" marR="0" rtl="0" algn="l">
              <a:lnSpc>
                <a:spcPct val="90000"/>
              </a:lnSpc>
              <a:spcBef>
                <a:spcPts val="25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8pPr>
            <a:lvl9pPr indent="-285750" lvl="8" marL="4114800" marR="0" rtl="0" algn="l">
              <a:lnSpc>
                <a:spcPct val="90000"/>
              </a:lnSpc>
              <a:spcBef>
                <a:spcPts val="25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314325" y="8475136"/>
            <a:ext cx="1028700" cy="48683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1514475" y="8475136"/>
            <a:ext cx="1543050" cy="48683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3228975" y="8475136"/>
            <a:ext cx="1028700" cy="48683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28.xml"/><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slide" Target="/ppt/slides/slide2.xml"/><Relationship Id="rId7" Type="http://schemas.openxmlformats.org/officeDocument/2006/relationships/image" Target="../media/image24.jpg"/><Relationship Id="rId8" Type="http://schemas.openxmlformats.org/officeDocument/2006/relationships/image" Target="../media/image14.jpg"/></Relationships>
</file>

<file path=ppt/slides/_rels/slide10.xml.rels><?xml version="1.0" encoding="UTF-8" standalone="yes"?><Relationships xmlns="http://schemas.openxmlformats.org/package/2006/relationships"><Relationship Id="rId40" Type="http://schemas.openxmlformats.org/officeDocument/2006/relationships/image" Target="../media/image50.png"/><Relationship Id="rId20" Type="http://schemas.openxmlformats.org/officeDocument/2006/relationships/image" Target="../media/image30.png"/><Relationship Id="rId41" Type="http://schemas.openxmlformats.org/officeDocument/2006/relationships/image" Target="../media/image51.png"/><Relationship Id="rId22" Type="http://schemas.openxmlformats.org/officeDocument/2006/relationships/image" Target="../media/image5.png"/><Relationship Id="rId21" Type="http://schemas.openxmlformats.org/officeDocument/2006/relationships/image" Target="../media/image46.png"/><Relationship Id="rId24" Type="http://schemas.openxmlformats.org/officeDocument/2006/relationships/image" Target="../media/image53.png"/><Relationship Id="rId23"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26" Type="http://schemas.openxmlformats.org/officeDocument/2006/relationships/image" Target="../media/image54.png"/><Relationship Id="rId25" Type="http://schemas.openxmlformats.org/officeDocument/2006/relationships/image" Target="../media/image72.png"/><Relationship Id="rId28" Type="http://schemas.openxmlformats.org/officeDocument/2006/relationships/image" Target="../media/image58.png"/><Relationship Id="rId27" Type="http://schemas.openxmlformats.org/officeDocument/2006/relationships/image" Target="../media/image52.png"/><Relationship Id="rId5" Type="http://schemas.openxmlformats.org/officeDocument/2006/relationships/slide" Target="/ppt/slides/slide28.xml"/><Relationship Id="rId6" Type="http://schemas.openxmlformats.org/officeDocument/2006/relationships/image" Target="../media/image13.png"/><Relationship Id="rId29" Type="http://schemas.openxmlformats.org/officeDocument/2006/relationships/image" Target="../media/image61.png"/><Relationship Id="rId7" Type="http://schemas.openxmlformats.org/officeDocument/2006/relationships/slide" Target="/ppt/slides/slide3.xml"/><Relationship Id="rId8" Type="http://schemas.openxmlformats.org/officeDocument/2006/relationships/image" Target="../media/image2.png"/><Relationship Id="rId31" Type="http://schemas.openxmlformats.org/officeDocument/2006/relationships/image" Target="../media/image64.png"/><Relationship Id="rId30" Type="http://schemas.openxmlformats.org/officeDocument/2006/relationships/image" Target="../media/image39.png"/><Relationship Id="rId11" Type="http://schemas.openxmlformats.org/officeDocument/2006/relationships/image" Target="../media/image17.png"/><Relationship Id="rId33" Type="http://schemas.openxmlformats.org/officeDocument/2006/relationships/image" Target="../media/image40.png"/><Relationship Id="rId10" Type="http://schemas.openxmlformats.org/officeDocument/2006/relationships/image" Target="../media/image84.png"/><Relationship Id="rId32" Type="http://schemas.openxmlformats.org/officeDocument/2006/relationships/image" Target="../media/image45.png"/><Relationship Id="rId13" Type="http://schemas.openxmlformats.org/officeDocument/2006/relationships/image" Target="../media/image19.png"/><Relationship Id="rId35" Type="http://schemas.openxmlformats.org/officeDocument/2006/relationships/image" Target="../media/image88.png"/><Relationship Id="rId12" Type="http://schemas.openxmlformats.org/officeDocument/2006/relationships/image" Target="../media/image35.png"/><Relationship Id="rId34" Type="http://schemas.openxmlformats.org/officeDocument/2006/relationships/image" Target="../media/image85.png"/><Relationship Id="rId15" Type="http://schemas.openxmlformats.org/officeDocument/2006/relationships/image" Target="../media/image21.png"/><Relationship Id="rId37" Type="http://schemas.openxmlformats.org/officeDocument/2006/relationships/image" Target="../media/image71.png"/><Relationship Id="rId14" Type="http://schemas.openxmlformats.org/officeDocument/2006/relationships/image" Target="../media/image20.png"/><Relationship Id="rId36" Type="http://schemas.openxmlformats.org/officeDocument/2006/relationships/image" Target="../media/image47.png"/><Relationship Id="rId17" Type="http://schemas.openxmlformats.org/officeDocument/2006/relationships/image" Target="../media/image38.png"/><Relationship Id="rId39" Type="http://schemas.openxmlformats.org/officeDocument/2006/relationships/image" Target="../media/image48.png"/><Relationship Id="rId16" Type="http://schemas.openxmlformats.org/officeDocument/2006/relationships/image" Target="../media/image37.png"/><Relationship Id="rId38" Type="http://schemas.openxmlformats.org/officeDocument/2006/relationships/image" Target="../media/image9.png"/><Relationship Id="rId19" Type="http://schemas.openxmlformats.org/officeDocument/2006/relationships/image" Target="../media/image34.png"/><Relationship Id="rId18" Type="http://schemas.openxmlformats.org/officeDocument/2006/relationships/image" Target="../media/image31.png"/></Relationships>
</file>

<file path=ppt/slides/_rels/slide11.xml.rels><?xml version="1.0" encoding="UTF-8" standalone="yes"?><Relationships xmlns="http://schemas.openxmlformats.org/package/2006/relationships"><Relationship Id="rId20" Type="http://schemas.openxmlformats.org/officeDocument/2006/relationships/image" Target="../media/image52.png"/><Relationship Id="rId22" Type="http://schemas.openxmlformats.org/officeDocument/2006/relationships/image" Target="../media/image61.png"/><Relationship Id="rId21" Type="http://schemas.openxmlformats.org/officeDocument/2006/relationships/image" Target="../media/image58.png"/><Relationship Id="rId24" Type="http://schemas.openxmlformats.org/officeDocument/2006/relationships/image" Target="../media/image64.png"/><Relationship Id="rId23"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4.png"/><Relationship Id="rId4" Type="http://schemas.openxmlformats.org/officeDocument/2006/relationships/image" Target="../media/image17.png"/><Relationship Id="rId9" Type="http://schemas.openxmlformats.org/officeDocument/2006/relationships/image" Target="../media/image37.png"/><Relationship Id="rId26" Type="http://schemas.openxmlformats.org/officeDocument/2006/relationships/image" Target="../media/image40.png"/><Relationship Id="rId25" Type="http://schemas.openxmlformats.org/officeDocument/2006/relationships/image" Target="../media/image45.png"/><Relationship Id="rId28" Type="http://schemas.openxmlformats.org/officeDocument/2006/relationships/image" Target="../media/image88.png"/><Relationship Id="rId27" Type="http://schemas.openxmlformats.org/officeDocument/2006/relationships/image" Target="../media/image85.png"/><Relationship Id="rId5" Type="http://schemas.openxmlformats.org/officeDocument/2006/relationships/image" Target="../media/image35.png"/><Relationship Id="rId6" Type="http://schemas.openxmlformats.org/officeDocument/2006/relationships/image" Target="../media/image19.png"/><Relationship Id="rId29" Type="http://schemas.openxmlformats.org/officeDocument/2006/relationships/image" Target="../media/image47.png"/><Relationship Id="rId7" Type="http://schemas.openxmlformats.org/officeDocument/2006/relationships/image" Target="../media/image20.png"/><Relationship Id="rId8" Type="http://schemas.openxmlformats.org/officeDocument/2006/relationships/image" Target="../media/image21.png"/><Relationship Id="rId31" Type="http://schemas.openxmlformats.org/officeDocument/2006/relationships/image" Target="../media/image9.png"/><Relationship Id="rId30" Type="http://schemas.openxmlformats.org/officeDocument/2006/relationships/image" Target="../media/image71.png"/><Relationship Id="rId11" Type="http://schemas.openxmlformats.org/officeDocument/2006/relationships/image" Target="../media/image31.png"/><Relationship Id="rId33" Type="http://schemas.openxmlformats.org/officeDocument/2006/relationships/image" Target="../media/image50.png"/><Relationship Id="rId10" Type="http://schemas.openxmlformats.org/officeDocument/2006/relationships/image" Target="../media/image38.png"/><Relationship Id="rId32" Type="http://schemas.openxmlformats.org/officeDocument/2006/relationships/image" Target="../media/image48.png"/><Relationship Id="rId13" Type="http://schemas.openxmlformats.org/officeDocument/2006/relationships/image" Target="../media/image30.png"/><Relationship Id="rId12" Type="http://schemas.openxmlformats.org/officeDocument/2006/relationships/image" Target="../media/image34.png"/><Relationship Id="rId34" Type="http://schemas.openxmlformats.org/officeDocument/2006/relationships/image" Target="../media/image51.png"/><Relationship Id="rId15" Type="http://schemas.openxmlformats.org/officeDocument/2006/relationships/image" Target="../media/image5.png"/><Relationship Id="rId14" Type="http://schemas.openxmlformats.org/officeDocument/2006/relationships/image" Target="../media/image46.png"/><Relationship Id="rId17" Type="http://schemas.openxmlformats.org/officeDocument/2006/relationships/image" Target="../media/image53.png"/><Relationship Id="rId16" Type="http://schemas.openxmlformats.org/officeDocument/2006/relationships/image" Target="../media/image42.png"/><Relationship Id="rId19" Type="http://schemas.openxmlformats.org/officeDocument/2006/relationships/image" Target="../media/image54.png"/><Relationship Id="rId18" Type="http://schemas.openxmlformats.org/officeDocument/2006/relationships/image" Target="../media/image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slide" Target="/ppt/slides/slide3.xml"/><Relationship Id="rId8" Type="http://schemas.openxmlformats.org/officeDocument/2006/relationships/image" Target="../media/image2.png"/><Relationship Id="rId11" Type="http://schemas.openxmlformats.org/officeDocument/2006/relationships/image" Target="../media/image96.png"/><Relationship Id="rId10" Type="http://schemas.openxmlformats.org/officeDocument/2006/relationships/image" Target="../media/image105.jpg"/><Relationship Id="rId13" Type="http://schemas.openxmlformats.org/officeDocument/2006/relationships/image" Target="../media/image103.png"/><Relationship Id="rId12" Type="http://schemas.openxmlformats.org/officeDocument/2006/relationships/image" Target="../media/image101.png"/><Relationship Id="rId15" Type="http://schemas.openxmlformats.org/officeDocument/2006/relationships/image" Target="../media/image97.png"/><Relationship Id="rId14" Type="http://schemas.openxmlformats.org/officeDocument/2006/relationships/image" Target="../media/image110.png"/><Relationship Id="rId16" Type="http://schemas.openxmlformats.org/officeDocument/2006/relationships/image" Target="../media/image113.png"/></Relationships>
</file>

<file path=ppt/slides/_rels/slide13.xml.rels><?xml version="1.0" encoding="UTF-8" standalone="yes"?><Relationships xmlns="http://schemas.openxmlformats.org/package/2006/relationships"><Relationship Id="rId20" Type="http://schemas.openxmlformats.org/officeDocument/2006/relationships/image" Target="../media/image107.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slide" Target="/ppt/slides/slide14.xml"/><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 Id="rId11" Type="http://schemas.openxmlformats.org/officeDocument/2006/relationships/slide" Target="/ppt/slides/slide14.xml"/><Relationship Id="rId10" Type="http://schemas.openxmlformats.org/officeDocument/2006/relationships/image" Target="../media/image44.png"/><Relationship Id="rId13" Type="http://schemas.openxmlformats.org/officeDocument/2006/relationships/slide" Target="/ppt/slides/slide15.xml"/><Relationship Id="rId12" Type="http://schemas.openxmlformats.org/officeDocument/2006/relationships/image" Target="../media/image33.png"/><Relationship Id="rId15" Type="http://schemas.openxmlformats.org/officeDocument/2006/relationships/image" Target="../media/image100.png"/><Relationship Id="rId14" Type="http://schemas.openxmlformats.org/officeDocument/2006/relationships/image" Target="../media/image99.png"/><Relationship Id="rId17" Type="http://schemas.openxmlformats.org/officeDocument/2006/relationships/slide" Target="/ppt/slides/slide16.xml"/><Relationship Id="rId16" Type="http://schemas.openxmlformats.org/officeDocument/2006/relationships/image" Target="../media/image104.png"/><Relationship Id="rId19" Type="http://schemas.openxmlformats.org/officeDocument/2006/relationships/image" Target="../media/image108.png"/><Relationship Id="rId18" Type="http://schemas.openxmlformats.org/officeDocument/2006/relationships/image" Target="../media/image109.png"/></Relationships>
</file>

<file path=ppt/slides/_rels/slide14.xml.rels><?xml version="1.0" encoding="UTF-8" standalone="yes"?><Relationships xmlns="http://schemas.openxmlformats.org/package/2006/relationships"><Relationship Id="rId20" Type="http://schemas.openxmlformats.org/officeDocument/2006/relationships/image" Target="../media/image39.png"/><Relationship Id="rId22" Type="http://schemas.openxmlformats.org/officeDocument/2006/relationships/image" Target="../media/image88.png"/><Relationship Id="rId21" Type="http://schemas.openxmlformats.org/officeDocument/2006/relationships/image" Target="../media/image85.png"/><Relationship Id="rId24" Type="http://schemas.openxmlformats.org/officeDocument/2006/relationships/image" Target="../media/image128.png"/><Relationship Id="rId23" Type="http://schemas.openxmlformats.org/officeDocument/2006/relationships/image" Target="../media/image144.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13.png"/><Relationship Id="rId26" Type="http://schemas.openxmlformats.org/officeDocument/2006/relationships/image" Target="../media/image122.png"/><Relationship Id="rId25" Type="http://schemas.openxmlformats.org/officeDocument/2006/relationships/image" Target="../media/image17.png"/><Relationship Id="rId28" Type="http://schemas.openxmlformats.org/officeDocument/2006/relationships/image" Target="../media/image9.png"/><Relationship Id="rId27" Type="http://schemas.openxmlformats.org/officeDocument/2006/relationships/image" Target="../media/image48.png"/><Relationship Id="rId5" Type="http://schemas.openxmlformats.org/officeDocument/2006/relationships/slide" Target="/ppt/slides/slide2.xml"/><Relationship Id="rId6" Type="http://schemas.openxmlformats.org/officeDocument/2006/relationships/image" Target="../media/image2.png"/><Relationship Id="rId29" Type="http://schemas.openxmlformats.org/officeDocument/2006/relationships/image" Target="../media/image19.png"/><Relationship Id="rId7" Type="http://schemas.openxmlformats.org/officeDocument/2006/relationships/image" Target="../media/image25.png"/><Relationship Id="rId8" Type="http://schemas.openxmlformats.org/officeDocument/2006/relationships/slide" Target="/ppt/slides/slide28.xml"/><Relationship Id="rId31" Type="http://schemas.openxmlformats.org/officeDocument/2006/relationships/image" Target="../media/image50.png"/><Relationship Id="rId30" Type="http://schemas.openxmlformats.org/officeDocument/2006/relationships/image" Target="../media/image40.png"/><Relationship Id="rId11" Type="http://schemas.openxmlformats.org/officeDocument/2006/relationships/image" Target="../media/image38.png"/><Relationship Id="rId33" Type="http://schemas.openxmlformats.org/officeDocument/2006/relationships/image" Target="../media/image22.png"/><Relationship Id="rId10" Type="http://schemas.openxmlformats.org/officeDocument/2006/relationships/image" Target="../media/image44.png"/><Relationship Id="rId32" Type="http://schemas.openxmlformats.org/officeDocument/2006/relationships/image" Target="../media/image117.png"/><Relationship Id="rId13" Type="http://schemas.openxmlformats.org/officeDocument/2006/relationships/image" Target="../media/image34.png"/><Relationship Id="rId35" Type="http://schemas.openxmlformats.org/officeDocument/2006/relationships/image" Target="../media/image136.png"/><Relationship Id="rId12" Type="http://schemas.openxmlformats.org/officeDocument/2006/relationships/image" Target="../media/image31.png"/><Relationship Id="rId34" Type="http://schemas.openxmlformats.org/officeDocument/2006/relationships/image" Target="../media/image114.png"/><Relationship Id="rId15" Type="http://schemas.openxmlformats.org/officeDocument/2006/relationships/image" Target="../media/image5.png"/><Relationship Id="rId14" Type="http://schemas.openxmlformats.org/officeDocument/2006/relationships/image" Target="../media/image30.png"/><Relationship Id="rId17" Type="http://schemas.openxmlformats.org/officeDocument/2006/relationships/image" Target="../media/image46.png"/><Relationship Id="rId16" Type="http://schemas.openxmlformats.org/officeDocument/2006/relationships/image" Target="../media/image42.png"/><Relationship Id="rId19" Type="http://schemas.openxmlformats.org/officeDocument/2006/relationships/image" Target="../media/image118.png"/><Relationship Id="rId18" Type="http://schemas.openxmlformats.org/officeDocument/2006/relationships/image" Target="../media/image1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116.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 Id="rId11" Type="http://schemas.openxmlformats.org/officeDocument/2006/relationships/image" Target="../media/image119.png"/><Relationship Id="rId10" Type="http://schemas.openxmlformats.org/officeDocument/2006/relationships/image" Target="../media/image111.png"/><Relationship Id="rId13" Type="http://schemas.openxmlformats.org/officeDocument/2006/relationships/image" Target="../media/image126.png"/><Relationship Id="rId12" Type="http://schemas.openxmlformats.org/officeDocument/2006/relationships/image" Target="../media/image99.png"/><Relationship Id="rId15" Type="http://schemas.openxmlformats.org/officeDocument/2006/relationships/image" Target="../media/image100.png"/><Relationship Id="rId14" Type="http://schemas.openxmlformats.org/officeDocument/2006/relationships/image" Target="../media/image133.png"/><Relationship Id="rId16" Type="http://schemas.openxmlformats.org/officeDocument/2006/relationships/image" Target="../media/image104.png"/></Relationships>
</file>

<file path=ppt/slides/_rels/slide16.xml.rels><?xml version="1.0" encoding="UTF-8" standalone="yes"?><Relationships xmlns="http://schemas.openxmlformats.org/package/2006/relationships"><Relationship Id="rId20" Type="http://schemas.openxmlformats.org/officeDocument/2006/relationships/image" Target="../media/image139.jp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1.jpg"/><Relationship Id="rId4" Type="http://schemas.openxmlformats.org/officeDocument/2006/relationships/slide" Target="/ppt/slides/slide1.xml"/><Relationship Id="rId9" Type="http://schemas.openxmlformats.org/officeDocument/2006/relationships/image" Target="../media/image25.png"/><Relationship Id="rId5" Type="http://schemas.openxmlformats.org/officeDocument/2006/relationships/image" Target="../media/image15.png"/><Relationship Id="rId6" Type="http://schemas.openxmlformats.org/officeDocument/2006/relationships/slide" Target="/ppt/slides/slide28.xml"/><Relationship Id="rId7" Type="http://schemas.openxmlformats.org/officeDocument/2006/relationships/image" Target="../media/image13.png"/><Relationship Id="rId8" Type="http://schemas.openxmlformats.org/officeDocument/2006/relationships/image" Target="../media/image2.png"/><Relationship Id="rId11" Type="http://schemas.openxmlformats.org/officeDocument/2006/relationships/image" Target="../media/image99.png"/><Relationship Id="rId10" Type="http://schemas.openxmlformats.org/officeDocument/2006/relationships/image" Target="../media/image131.jpg"/><Relationship Id="rId13" Type="http://schemas.openxmlformats.org/officeDocument/2006/relationships/image" Target="../media/image88.png"/><Relationship Id="rId12" Type="http://schemas.openxmlformats.org/officeDocument/2006/relationships/image" Target="../media/image64.png"/><Relationship Id="rId15" Type="http://schemas.openxmlformats.org/officeDocument/2006/relationships/image" Target="../media/image134.jpg"/><Relationship Id="rId14" Type="http://schemas.openxmlformats.org/officeDocument/2006/relationships/image" Target="../media/image140.jpg"/><Relationship Id="rId17" Type="http://schemas.openxmlformats.org/officeDocument/2006/relationships/image" Target="../media/image135.jpg"/><Relationship Id="rId16" Type="http://schemas.openxmlformats.org/officeDocument/2006/relationships/image" Target="../media/image125.jpg"/><Relationship Id="rId19" Type="http://schemas.openxmlformats.org/officeDocument/2006/relationships/image" Target="../media/image143.png"/><Relationship Id="rId18" Type="http://schemas.openxmlformats.org/officeDocument/2006/relationships/image" Target="../media/image1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slide" Target="/ppt/slides/slide8.xml"/><Relationship Id="rId8" Type="http://schemas.openxmlformats.org/officeDocument/2006/relationships/image" Target="../media/image2.png"/><Relationship Id="rId11" Type="http://schemas.openxmlformats.org/officeDocument/2006/relationships/image" Target="../media/image107.png"/><Relationship Id="rId10" Type="http://schemas.openxmlformats.org/officeDocument/2006/relationships/image" Target="../media/image10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slide" Target="/ppt/slides/slide8.xml"/><Relationship Id="rId8" Type="http://schemas.openxmlformats.org/officeDocument/2006/relationships/image" Target="../media/image2.png"/><Relationship Id="rId11" Type="http://schemas.openxmlformats.org/officeDocument/2006/relationships/image" Target="../media/image107.png"/><Relationship Id="rId10" Type="http://schemas.openxmlformats.org/officeDocument/2006/relationships/image" Target="../media/image10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slide" Target="/ppt/slides/slide2.xml"/><Relationship Id="rId8" Type="http://schemas.openxmlformats.org/officeDocument/2006/relationships/image" Target="../media/image2.png"/></Relationships>
</file>

<file path=ppt/slides/_rels/slide2.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png"/><Relationship Id="rId13" Type="http://schemas.openxmlformats.org/officeDocument/2006/relationships/image" Target="../media/image11.png"/><Relationship Id="rId12" Type="http://schemas.openxmlformats.org/officeDocument/2006/relationships/slide" Target="/ppt/slides/slide13.xm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image" Target="../media/image6.jpg"/><Relationship Id="rId9" Type="http://schemas.openxmlformats.org/officeDocument/2006/relationships/slide" Target="/ppt/slides/slide1.xml"/><Relationship Id="rId15" Type="http://schemas.openxmlformats.org/officeDocument/2006/relationships/image" Target="../media/image9.png"/><Relationship Id="rId14" Type="http://schemas.openxmlformats.org/officeDocument/2006/relationships/image" Target="../media/image5.png"/><Relationship Id="rId5" Type="http://schemas.openxmlformats.org/officeDocument/2006/relationships/slide" Target="/ppt/slides/slide1.xml"/><Relationship Id="rId6" Type="http://schemas.openxmlformats.org/officeDocument/2006/relationships/image" Target="../media/image15.png"/><Relationship Id="rId7" Type="http://schemas.openxmlformats.org/officeDocument/2006/relationships/slide" Target="/ppt/slides/slide28.xml"/><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slide" Target="/ppt/slides/slide1.xml"/><Relationship Id="rId4" Type="http://schemas.openxmlformats.org/officeDocument/2006/relationships/image" Target="../media/image1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slide" Target="/ppt/slides/slide1.xml"/><Relationship Id="rId4" Type="http://schemas.openxmlformats.org/officeDocument/2006/relationships/image" Target="../media/image1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slide" Target="/ppt/slides/slide1.xml"/><Relationship Id="rId4" Type="http://schemas.openxmlformats.org/officeDocument/2006/relationships/image" Target="../media/image1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slide" Target="/ppt/slides/slide1.xml"/><Relationship Id="rId4" Type="http://schemas.openxmlformats.org/officeDocument/2006/relationships/image" Target="../media/image1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137.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138.jp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hyperlink" Target="https://medlineplus.gov/ency/patientinstructions/000838.htm" TargetMode="External"/><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 Id="rId11" Type="http://schemas.openxmlformats.org/officeDocument/2006/relationships/hyperlink" Target="https://medlineplus.gov/ency/patientinstructions/000747.htm" TargetMode="External"/><Relationship Id="rId10" Type="http://schemas.openxmlformats.org/officeDocument/2006/relationships/hyperlink" Target="https://medlineplus.gov/ency/patientinstructions/000785.htm" TargetMode="External"/><Relationship Id="rId12" Type="http://schemas.openxmlformats.org/officeDocument/2006/relationships/hyperlink" Target="https://medlineplus.gov/ency/patientinstructions/000786.ht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slide" Target="/ppt/slides/slide1.xml"/><Relationship Id="rId4" Type="http://schemas.openxmlformats.org/officeDocument/2006/relationships/image" Target="../media/image1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slide" Target="/ppt/slides/slide1.xml"/><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slide" Target="/ppt/slides/slide1.xml"/><Relationship Id="rId4" Type="http://schemas.openxmlformats.org/officeDocument/2006/relationships/image" Target="../media/image1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25.png"/></Relationships>
</file>

<file path=ppt/slides/_rels/slide3.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slide" Target="/ppt/slides/slide12.xml"/><Relationship Id="rId13" Type="http://schemas.openxmlformats.org/officeDocument/2006/relationships/image" Target="../media/image3.png"/><Relationship Id="rId12" Type="http://schemas.openxmlformats.org/officeDocument/2006/relationships/slide" Target="/ppt/slides/slide10.xm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15" Type="http://schemas.openxmlformats.org/officeDocument/2006/relationships/image" Target="../media/image8.png"/><Relationship Id="rId14" Type="http://schemas.openxmlformats.org/officeDocument/2006/relationships/slide" Target="/ppt/slides/slide9.xml"/><Relationship Id="rId17" Type="http://schemas.openxmlformats.org/officeDocument/2006/relationships/image" Target="../media/image27.png"/><Relationship Id="rId16" Type="http://schemas.openxmlformats.org/officeDocument/2006/relationships/slide" Target="/ppt/slides/slide4.xml"/><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slide" Target="/ppt/slides/slide2.xml"/><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slide" Target="/ppt/slides/slide6.xml"/><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slide" Target="/ppt/slides/slide28.xml"/><Relationship Id="rId22" Type="http://schemas.openxmlformats.org/officeDocument/2006/relationships/image" Target="../media/image32.png"/><Relationship Id="rId10" Type="http://schemas.openxmlformats.org/officeDocument/2006/relationships/image" Target="../media/image15.png"/><Relationship Id="rId21" Type="http://schemas.openxmlformats.org/officeDocument/2006/relationships/image" Target="../media/image43.png"/><Relationship Id="rId13" Type="http://schemas.openxmlformats.org/officeDocument/2006/relationships/slide" Target="/ppt/slides/slide3.xml"/><Relationship Id="rId12" Type="http://schemas.openxmlformats.org/officeDocument/2006/relationships/image" Target="../media/image13.png"/><Relationship Id="rId23"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slide" Target="/ppt/slides/slide7.xml"/><Relationship Id="rId4" Type="http://schemas.openxmlformats.org/officeDocument/2006/relationships/slide" Target="/ppt/slides/slide6.xml"/><Relationship Id="rId9" Type="http://schemas.openxmlformats.org/officeDocument/2006/relationships/slide" Target="/ppt/slides/slide1.xml"/><Relationship Id="rId15" Type="http://schemas.openxmlformats.org/officeDocument/2006/relationships/image" Target="../media/image25.png"/><Relationship Id="rId14" Type="http://schemas.openxmlformats.org/officeDocument/2006/relationships/image" Target="../media/image2.png"/><Relationship Id="rId17" Type="http://schemas.openxmlformats.org/officeDocument/2006/relationships/image" Target="../media/image18.png"/><Relationship Id="rId16" Type="http://schemas.openxmlformats.org/officeDocument/2006/relationships/image" Target="../media/image16.png"/><Relationship Id="rId5" Type="http://schemas.openxmlformats.org/officeDocument/2006/relationships/slide" Target="/ppt/slides/slide8.xml"/><Relationship Id="rId19" Type="http://schemas.openxmlformats.org/officeDocument/2006/relationships/image" Target="../media/image36.png"/><Relationship Id="rId6" Type="http://schemas.openxmlformats.org/officeDocument/2006/relationships/slide" Target="/ppt/slides/slide5.xml"/><Relationship Id="rId18" Type="http://schemas.openxmlformats.org/officeDocument/2006/relationships/slide" Target="/ppt/slides/slide7.xml"/><Relationship Id="rId7" Type="http://schemas.openxmlformats.org/officeDocument/2006/relationships/slide" Target="/ppt/slides/slide8.xml"/><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22.png"/><Relationship Id="rId13" Type="http://schemas.openxmlformats.org/officeDocument/2006/relationships/image" Target="../media/image19.png"/><Relationship Id="rId12"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15" Type="http://schemas.openxmlformats.org/officeDocument/2006/relationships/image" Target="../media/image21.png"/><Relationship Id="rId14" Type="http://schemas.openxmlformats.org/officeDocument/2006/relationships/image" Target="../media/image20.png"/><Relationship Id="rId17" Type="http://schemas.openxmlformats.org/officeDocument/2006/relationships/image" Target="../media/image16.png"/><Relationship Id="rId16" Type="http://schemas.openxmlformats.org/officeDocument/2006/relationships/image" Target="../media/image37.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slide" Target="/ppt/slides/slide4.xml"/><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slide" Target="/ppt/slides/slide30.xml"/><Relationship Id="rId13" Type="http://schemas.openxmlformats.org/officeDocument/2006/relationships/image" Target="../media/image31.png"/><Relationship Id="rId12"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15" Type="http://schemas.openxmlformats.org/officeDocument/2006/relationships/image" Target="../media/image30.png"/><Relationship Id="rId14" Type="http://schemas.openxmlformats.org/officeDocument/2006/relationships/image" Target="../media/image34.png"/><Relationship Id="rId17" Type="http://schemas.openxmlformats.org/officeDocument/2006/relationships/image" Target="../media/image5.png"/><Relationship Id="rId16" Type="http://schemas.openxmlformats.org/officeDocument/2006/relationships/image" Target="../media/image46.png"/><Relationship Id="rId5" Type="http://schemas.openxmlformats.org/officeDocument/2006/relationships/slide" Target="/ppt/slides/slide28.xml"/><Relationship Id="rId19" Type="http://schemas.openxmlformats.org/officeDocument/2006/relationships/image" Target="../media/image18.png"/><Relationship Id="rId6" Type="http://schemas.openxmlformats.org/officeDocument/2006/relationships/image" Target="../media/image13.png"/><Relationship Id="rId18" Type="http://schemas.openxmlformats.org/officeDocument/2006/relationships/image" Target="../media/image42.png"/><Relationship Id="rId7" Type="http://schemas.openxmlformats.org/officeDocument/2006/relationships/slide" Target="/ppt/slides/slide4.xml"/><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20" Type="http://schemas.openxmlformats.org/officeDocument/2006/relationships/image" Target="../media/image48.png"/><Relationship Id="rId22" Type="http://schemas.openxmlformats.org/officeDocument/2006/relationships/image" Target="../media/image51.png"/><Relationship Id="rId21" Type="http://schemas.openxmlformats.org/officeDocument/2006/relationships/image" Target="../media/image50.png"/><Relationship Id="rId24" Type="http://schemas.openxmlformats.org/officeDocument/2006/relationships/image" Target="../media/image36.png"/><Relationship Id="rId23" Type="http://schemas.openxmlformats.org/officeDocument/2006/relationships/slide" Target="/ppt/slides/slide7.xml"/><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26" Type="http://schemas.openxmlformats.org/officeDocument/2006/relationships/image" Target="../media/image44.png"/><Relationship Id="rId25" Type="http://schemas.openxmlformats.org/officeDocument/2006/relationships/slide" Target="/ppt/slides/slide14.xml"/><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slide" Target="/ppt/slides/slide4.xml"/><Relationship Id="rId8" Type="http://schemas.openxmlformats.org/officeDocument/2006/relationships/image" Target="../media/image2.png"/><Relationship Id="rId11" Type="http://schemas.openxmlformats.org/officeDocument/2006/relationships/image" Target="../media/image39.png"/><Relationship Id="rId10" Type="http://schemas.openxmlformats.org/officeDocument/2006/relationships/image" Target="../media/image22.png"/><Relationship Id="rId13" Type="http://schemas.openxmlformats.org/officeDocument/2006/relationships/image" Target="../media/image45.png"/><Relationship Id="rId12" Type="http://schemas.openxmlformats.org/officeDocument/2006/relationships/image" Target="../media/image64.png"/><Relationship Id="rId15" Type="http://schemas.openxmlformats.org/officeDocument/2006/relationships/image" Target="../media/image85.png"/><Relationship Id="rId14" Type="http://schemas.openxmlformats.org/officeDocument/2006/relationships/image" Target="../media/image40.png"/><Relationship Id="rId17" Type="http://schemas.openxmlformats.org/officeDocument/2006/relationships/image" Target="../media/image47.png"/><Relationship Id="rId16" Type="http://schemas.openxmlformats.org/officeDocument/2006/relationships/image" Target="../media/image88.png"/><Relationship Id="rId19" Type="http://schemas.openxmlformats.org/officeDocument/2006/relationships/image" Target="../media/image9.png"/><Relationship Id="rId18"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slide" Target="/ppt/slides/slide1.xml"/><Relationship Id="rId4" Type="http://schemas.openxmlformats.org/officeDocument/2006/relationships/image" Target="../media/image15.png"/><Relationship Id="rId9" Type="http://schemas.openxmlformats.org/officeDocument/2006/relationships/image" Target="../media/image25.png"/><Relationship Id="rId5" Type="http://schemas.openxmlformats.org/officeDocument/2006/relationships/slide" Target="/ppt/slides/slide28.xml"/><Relationship Id="rId6" Type="http://schemas.openxmlformats.org/officeDocument/2006/relationships/image" Target="../media/image13.png"/><Relationship Id="rId7" Type="http://schemas.openxmlformats.org/officeDocument/2006/relationships/slide" Target="/ppt/slides/slide4.xml"/><Relationship Id="rId8" Type="http://schemas.openxmlformats.org/officeDocument/2006/relationships/image" Target="../media/image2.png"/><Relationship Id="rId11" Type="http://schemas.openxmlformats.org/officeDocument/2006/relationships/image" Target="../media/image53.png"/><Relationship Id="rId10" Type="http://schemas.openxmlformats.org/officeDocument/2006/relationships/image" Target="../media/image22.png"/><Relationship Id="rId13" Type="http://schemas.openxmlformats.org/officeDocument/2006/relationships/image" Target="../media/image54.png"/><Relationship Id="rId12" Type="http://schemas.openxmlformats.org/officeDocument/2006/relationships/image" Target="../media/image72.png"/><Relationship Id="rId15" Type="http://schemas.openxmlformats.org/officeDocument/2006/relationships/image" Target="../media/image58.png"/><Relationship Id="rId14" Type="http://schemas.openxmlformats.org/officeDocument/2006/relationships/image" Target="../media/image52.png"/><Relationship Id="rId17" Type="http://schemas.openxmlformats.org/officeDocument/2006/relationships/slide" Target="/ppt/slides/slide8.xml"/><Relationship Id="rId16" Type="http://schemas.openxmlformats.org/officeDocument/2006/relationships/image" Target="../media/image61.png"/><Relationship Id="rId1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slide" Target="/ppt/slides/slide1.xml"/><Relationship Id="rId9"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slide" Target="/ppt/slides/slide28.xml"/><Relationship Id="rId7" Type="http://schemas.openxmlformats.org/officeDocument/2006/relationships/image" Target="../media/image13.png"/><Relationship Id="rId8" Type="http://schemas.openxmlformats.org/officeDocument/2006/relationships/slide" Target="/ppt/slides/slide3.xml"/><Relationship Id="rId11" Type="http://schemas.openxmlformats.org/officeDocument/2006/relationships/image" Target="../media/image16.png"/><Relationship Id="rId10" Type="http://schemas.openxmlformats.org/officeDocument/2006/relationships/image" Target="../media/image25.png"/><Relationship Id="rId13" Type="http://schemas.openxmlformats.org/officeDocument/2006/relationships/image" Target="../media/image36.png"/><Relationship Id="rId12" Type="http://schemas.openxmlformats.org/officeDocument/2006/relationships/image" Target="../media/image18.png"/><Relationship Id="rId15" Type="http://schemas.openxmlformats.org/officeDocument/2006/relationships/slide" Target="/ppt/slides/slide5.xml"/><Relationship Id="rId14" Type="http://schemas.openxmlformats.org/officeDocument/2006/relationships/slide" Target="/ppt/slides/slide6.xml"/><Relationship Id="rId16" Type="http://schemas.openxmlformats.org/officeDocument/2006/relationships/slide" Target="/ppt/slid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Single gear with solid fill" id="88" name="Google Shape;88;p1">
            <a:hlinkClick action="ppaction://hlinksldjump" r:id="rId3"/>
          </p:cNvPr>
          <p:cNvPicPr preferRelativeResize="0"/>
          <p:nvPr/>
        </p:nvPicPr>
        <p:blipFill rotWithShape="1">
          <a:blip r:embed="rId4">
            <a:alphaModFix/>
          </a:blip>
          <a:srcRect b="0" l="0" r="0" t="0"/>
          <a:stretch/>
        </p:blipFill>
        <p:spPr>
          <a:xfrm>
            <a:off x="3441247" y="8229600"/>
            <a:ext cx="914400" cy="914400"/>
          </a:xfrm>
          <a:prstGeom prst="rect">
            <a:avLst/>
          </a:prstGeom>
          <a:noFill/>
          <a:ln>
            <a:noFill/>
          </a:ln>
        </p:spPr>
      </p:pic>
      <p:pic>
        <p:nvPicPr>
          <p:cNvPr descr="Volume with solid fill" id="89" name="Google Shape;89;p1"/>
          <p:cNvPicPr preferRelativeResize="0"/>
          <p:nvPr/>
        </p:nvPicPr>
        <p:blipFill rotWithShape="1">
          <a:blip r:embed="rId5">
            <a:alphaModFix/>
          </a:blip>
          <a:srcRect b="0" l="0" r="0" t="0"/>
          <a:stretch/>
        </p:blipFill>
        <p:spPr>
          <a:xfrm>
            <a:off x="2339069" y="8229600"/>
            <a:ext cx="914400" cy="914400"/>
          </a:xfrm>
          <a:prstGeom prst="rect">
            <a:avLst/>
          </a:prstGeom>
          <a:noFill/>
          <a:ln>
            <a:noFill/>
          </a:ln>
        </p:spPr>
      </p:pic>
      <p:sp>
        <p:nvSpPr>
          <p:cNvPr id="90" name="Google Shape;90;p1"/>
          <p:cNvSpPr/>
          <p:nvPr/>
        </p:nvSpPr>
        <p:spPr>
          <a:xfrm>
            <a:off x="342901" y="5180472"/>
            <a:ext cx="3804556" cy="1747157"/>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 name="Google Shape;91;p1">
            <a:hlinkClick action="ppaction://hlinksldjump" r:id="rId6"/>
          </p:cNvPr>
          <p:cNvSpPr/>
          <p:nvPr/>
        </p:nvSpPr>
        <p:spPr>
          <a:xfrm>
            <a:off x="275666" y="2496921"/>
            <a:ext cx="3804556" cy="1747157"/>
          </a:xfrm>
          <a:prstGeom prst="roundRect">
            <a:avLst>
              <a:gd fmla="val 16667" name="adj"/>
            </a:avLst>
          </a:prstGeom>
          <a:blipFill rotWithShape="1">
            <a:blip r:embed="rId7">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1"/>
          <p:cNvSpPr/>
          <p:nvPr/>
        </p:nvSpPr>
        <p:spPr>
          <a:xfrm>
            <a:off x="1327268" y="335098"/>
            <a:ext cx="1697621" cy="1665515"/>
          </a:xfrm>
          <a:prstGeom prst="roundRect">
            <a:avLst>
              <a:gd fmla="val 16667" name="adj"/>
            </a:avLst>
          </a:prstGeom>
          <a:blipFill rotWithShape="1">
            <a:blip r:embed="rId8">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txBox="1"/>
          <p:nvPr/>
        </p:nvSpPr>
        <p:spPr>
          <a:xfrm>
            <a:off x="1725645" y="4553443"/>
            <a:ext cx="10390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Nutrition</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1222247" y="6972003"/>
            <a:ext cx="21275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Gestational Diabetes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Home with solid fill" id="313" name="Google Shape;313;p10">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314" name="Google Shape;314;p10">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315" name="Google Shape;315;p10">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316" name="Google Shape;316;p10"/>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sp>
        <p:nvSpPr>
          <p:cNvPr id="317" name="Google Shape;317;p10"/>
          <p:cNvSpPr txBox="1"/>
          <p:nvPr/>
        </p:nvSpPr>
        <p:spPr>
          <a:xfrm>
            <a:off x="67137" y="180359"/>
            <a:ext cx="443262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omic Sans MS"/>
                <a:ea typeface="Comic Sans MS"/>
                <a:cs typeface="Comic Sans MS"/>
                <a:sym typeface="Comic Sans MS"/>
              </a:rPr>
              <a:t>Put each food in its correct basket!</a:t>
            </a:r>
            <a:endParaRPr b="0" i="0" sz="1400" u="none" cap="none" strike="noStrike">
              <a:solidFill>
                <a:srgbClr val="000000"/>
              </a:solidFill>
              <a:latin typeface="Arial"/>
              <a:ea typeface="Arial"/>
              <a:cs typeface="Arial"/>
              <a:sym typeface="Arial"/>
            </a:endParaRPr>
          </a:p>
        </p:txBody>
      </p:sp>
      <p:sp>
        <p:nvSpPr>
          <p:cNvPr id="318" name="Google Shape;318;p10"/>
          <p:cNvSpPr/>
          <p:nvPr/>
        </p:nvSpPr>
        <p:spPr>
          <a:xfrm>
            <a:off x="100013" y="2694214"/>
            <a:ext cx="4366874" cy="4980215"/>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p10"/>
          <p:cNvSpPr/>
          <p:nvPr/>
        </p:nvSpPr>
        <p:spPr>
          <a:xfrm>
            <a:off x="313062" y="1050411"/>
            <a:ext cx="807737" cy="814867"/>
          </a:xfrm>
          <a:prstGeom prst="roundRect">
            <a:avLst>
              <a:gd fmla="val 16667" name="adj"/>
            </a:avLst>
          </a:prstGeom>
          <a:blipFill rotWithShape="1">
            <a:blip r:embed="rId10">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p10"/>
          <p:cNvSpPr txBox="1"/>
          <p:nvPr/>
        </p:nvSpPr>
        <p:spPr>
          <a:xfrm>
            <a:off x="440865" y="1913801"/>
            <a:ext cx="4635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Go</a:t>
            </a:r>
            <a:endParaRPr b="0" i="0" sz="1400" u="none" cap="none" strike="noStrike">
              <a:solidFill>
                <a:srgbClr val="000000"/>
              </a:solidFill>
              <a:latin typeface="Arial"/>
              <a:ea typeface="Arial"/>
              <a:cs typeface="Arial"/>
              <a:sym typeface="Arial"/>
            </a:endParaRPr>
          </a:p>
        </p:txBody>
      </p:sp>
      <p:sp>
        <p:nvSpPr>
          <p:cNvPr id="321" name="Google Shape;321;p10"/>
          <p:cNvSpPr txBox="1"/>
          <p:nvPr/>
        </p:nvSpPr>
        <p:spPr>
          <a:xfrm>
            <a:off x="1379482" y="1913360"/>
            <a:ext cx="73289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Grow</a:t>
            </a:r>
            <a:endParaRPr b="0" i="0" sz="1400" u="none" cap="none" strike="noStrike">
              <a:solidFill>
                <a:srgbClr val="000000"/>
              </a:solidFill>
              <a:latin typeface="Arial"/>
              <a:ea typeface="Arial"/>
              <a:cs typeface="Arial"/>
              <a:sym typeface="Arial"/>
            </a:endParaRPr>
          </a:p>
        </p:txBody>
      </p:sp>
      <p:sp>
        <p:nvSpPr>
          <p:cNvPr id="322" name="Google Shape;322;p10"/>
          <p:cNvSpPr txBox="1"/>
          <p:nvPr/>
        </p:nvSpPr>
        <p:spPr>
          <a:xfrm>
            <a:off x="2295971" y="1912930"/>
            <a:ext cx="100059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Protect</a:t>
            </a:r>
            <a:endParaRPr b="0" i="0" sz="1400" u="none" cap="none" strike="noStrike">
              <a:solidFill>
                <a:srgbClr val="000000"/>
              </a:solidFill>
              <a:latin typeface="Arial"/>
              <a:ea typeface="Arial"/>
              <a:cs typeface="Arial"/>
              <a:sym typeface="Arial"/>
            </a:endParaRPr>
          </a:p>
        </p:txBody>
      </p:sp>
      <p:sp>
        <p:nvSpPr>
          <p:cNvPr id="323" name="Google Shape;323;p10"/>
          <p:cNvSpPr txBox="1"/>
          <p:nvPr/>
        </p:nvSpPr>
        <p:spPr>
          <a:xfrm>
            <a:off x="1701367" y="7674429"/>
            <a:ext cx="12731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Food bank</a:t>
            </a:r>
            <a:endParaRPr b="0" i="0" sz="1400" u="none" cap="none" strike="noStrike">
              <a:solidFill>
                <a:srgbClr val="000000"/>
              </a:solidFill>
              <a:latin typeface="Arial"/>
              <a:ea typeface="Arial"/>
              <a:cs typeface="Arial"/>
              <a:sym typeface="Arial"/>
            </a:endParaRPr>
          </a:p>
        </p:txBody>
      </p:sp>
      <p:pic>
        <p:nvPicPr>
          <p:cNvPr descr="A bunch of bananas&#10;&#10;Description automatically generated" id="324" name="Google Shape;324;p10"/>
          <p:cNvPicPr preferRelativeResize="0"/>
          <p:nvPr/>
        </p:nvPicPr>
        <p:blipFill rotWithShape="1">
          <a:blip r:embed="rId11">
            <a:alphaModFix/>
          </a:blip>
          <a:srcRect b="0" l="0" r="0" t="0"/>
          <a:stretch/>
        </p:blipFill>
        <p:spPr>
          <a:xfrm>
            <a:off x="369159" y="4362656"/>
            <a:ext cx="782005" cy="435653"/>
          </a:xfrm>
          <a:prstGeom prst="rect">
            <a:avLst/>
          </a:prstGeom>
          <a:noFill/>
          <a:ln>
            <a:noFill/>
          </a:ln>
        </p:spPr>
      </p:pic>
      <p:pic>
        <p:nvPicPr>
          <p:cNvPr descr="A picture containing corn, food, indoor&#10;&#10;Description automatically generated" id="325" name="Google Shape;325;p10"/>
          <p:cNvPicPr preferRelativeResize="0"/>
          <p:nvPr/>
        </p:nvPicPr>
        <p:blipFill rotWithShape="1">
          <a:blip r:embed="rId12">
            <a:alphaModFix/>
          </a:blip>
          <a:srcRect b="0" l="0" r="0" t="0"/>
          <a:stretch/>
        </p:blipFill>
        <p:spPr>
          <a:xfrm>
            <a:off x="2457497" y="4304204"/>
            <a:ext cx="641001" cy="435023"/>
          </a:xfrm>
          <a:prstGeom prst="rect">
            <a:avLst/>
          </a:prstGeom>
          <a:noFill/>
          <a:ln>
            <a:noFill/>
          </a:ln>
        </p:spPr>
      </p:pic>
      <p:pic>
        <p:nvPicPr>
          <p:cNvPr id="326" name="Google Shape;326;p10"/>
          <p:cNvPicPr preferRelativeResize="0"/>
          <p:nvPr/>
        </p:nvPicPr>
        <p:blipFill rotWithShape="1">
          <a:blip r:embed="rId13">
            <a:alphaModFix/>
          </a:blip>
          <a:srcRect b="0" l="0" r="0" t="0"/>
          <a:stretch/>
        </p:blipFill>
        <p:spPr>
          <a:xfrm>
            <a:off x="323913" y="6610083"/>
            <a:ext cx="583836" cy="363617"/>
          </a:xfrm>
          <a:prstGeom prst="rect">
            <a:avLst/>
          </a:prstGeom>
          <a:noFill/>
          <a:ln>
            <a:noFill/>
          </a:ln>
        </p:spPr>
      </p:pic>
      <p:pic>
        <p:nvPicPr>
          <p:cNvPr id="327" name="Google Shape;327;p10"/>
          <p:cNvPicPr preferRelativeResize="0"/>
          <p:nvPr/>
        </p:nvPicPr>
        <p:blipFill rotWithShape="1">
          <a:blip r:embed="rId14">
            <a:alphaModFix/>
          </a:blip>
          <a:srcRect b="0" l="0" r="0" t="0"/>
          <a:stretch/>
        </p:blipFill>
        <p:spPr>
          <a:xfrm>
            <a:off x="368333" y="5456398"/>
            <a:ext cx="698164" cy="322492"/>
          </a:xfrm>
          <a:prstGeom prst="rect">
            <a:avLst/>
          </a:prstGeom>
          <a:noFill/>
          <a:ln>
            <a:noFill/>
          </a:ln>
        </p:spPr>
      </p:pic>
      <p:pic>
        <p:nvPicPr>
          <p:cNvPr descr="A group of potatoes&#10;&#10;Description automatically generated" id="328" name="Google Shape;328;p10"/>
          <p:cNvPicPr preferRelativeResize="0"/>
          <p:nvPr/>
        </p:nvPicPr>
        <p:blipFill rotWithShape="1">
          <a:blip r:embed="rId15">
            <a:alphaModFix/>
          </a:blip>
          <a:srcRect b="0" l="0" r="0" t="0"/>
          <a:stretch/>
        </p:blipFill>
        <p:spPr>
          <a:xfrm>
            <a:off x="2814737" y="5463374"/>
            <a:ext cx="534295" cy="353535"/>
          </a:xfrm>
          <a:prstGeom prst="rect">
            <a:avLst/>
          </a:prstGeom>
          <a:noFill/>
          <a:ln>
            <a:noFill/>
          </a:ln>
        </p:spPr>
      </p:pic>
      <p:pic>
        <p:nvPicPr>
          <p:cNvPr descr="Text&#10;&#10;Description automatically generated" id="329" name="Google Shape;329;p10"/>
          <p:cNvPicPr preferRelativeResize="0"/>
          <p:nvPr/>
        </p:nvPicPr>
        <p:blipFill rotWithShape="1">
          <a:blip r:embed="rId16">
            <a:alphaModFix/>
          </a:blip>
          <a:srcRect b="22386" l="-787" r="-970" t="25270"/>
          <a:stretch/>
        </p:blipFill>
        <p:spPr>
          <a:xfrm>
            <a:off x="2222409" y="6116862"/>
            <a:ext cx="707917" cy="356983"/>
          </a:xfrm>
          <a:prstGeom prst="rect">
            <a:avLst/>
          </a:prstGeom>
          <a:noFill/>
          <a:ln>
            <a:noFill/>
          </a:ln>
        </p:spPr>
      </p:pic>
      <p:grpSp>
        <p:nvGrpSpPr>
          <p:cNvPr id="330" name="Google Shape;330;p10"/>
          <p:cNvGrpSpPr/>
          <p:nvPr/>
        </p:nvGrpSpPr>
        <p:grpSpPr>
          <a:xfrm>
            <a:off x="580837" y="2929018"/>
            <a:ext cx="711735" cy="401182"/>
            <a:chOff x="205317" y="5443634"/>
            <a:chExt cx="1444888" cy="1252903"/>
          </a:xfrm>
        </p:grpSpPr>
        <p:pic>
          <p:nvPicPr>
            <p:cNvPr descr="A picture containing half&#10;&#10;Description automatically generated" id="331" name="Google Shape;331;p10"/>
            <p:cNvPicPr preferRelativeResize="0"/>
            <p:nvPr/>
          </p:nvPicPr>
          <p:blipFill rotWithShape="1">
            <a:blip r:embed="rId17">
              <a:alphaModFix/>
            </a:blip>
            <a:srcRect b="0" l="0" r="0" t="0"/>
            <a:stretch/>
          </p:blipFill>
          <p:spPr>
            <a:xfrm>
              <a:off x="205317" y="5443634"/>
              <a:ext cx="1007534" cy="722649"/>
            </a:xfrm>
            <a:prstGeom prst="rect">
              <a:avLst/>
            </a:prstGeom>
            <a:noFill/>
            <a:ln>
              <a:noFill/>
            </a:ln>
          </p:spPr>
        </p:pic>
        <p:pic>
          <p:nvPicPr>
            <p:cNvPr id="332" name="Google Shape;332;p10"/>
            <p:cNvPicPr preferRelativeResize="0"/>
            <p:nvPr/>
          </p:nvPicPr>
          <p:blipFill rotWithShape="1">
            <a:blip r:embed="rId18">
              <a:alphaModFix/>
            </a:blip>
            <a:srcRect b="0" l="0" r="0" t="0"/>
            <a:stretch/>
          </p:blipFill>
          <p:spPr>
            <a:xfrm rot="-1740000">
              <a:off x="433959" y="5902134"/>
              <a:ext cx="1155701" cy="548651"/>
            </a:xfrm>
            <a:prstGeom prst="rect">
              <a:avLst/>
            </a:prstGeom>
            <a:noFill/>
            <a:ln>
              <a:noFill/>
            </a:ln>
          </p:spPr>
        </p:pic>
      </p:grpSp>
      <p:pic>
        <p:nvPicPr>
          <p:cNvPr id="333" name="Google Shape;333;p10"/>
          <p:cNvPicPr preferRelativeResize="0"/>
          <p:nvPr/>
        </p:nvPicPr>
        <p:blipFill rotWithShape="1">
          <a:blip r:embed="rId19">
            <a:alphaModFix/>
          </a:blip>
          <a:srcRect b="909" l="10208" r="-624" t="0"/>
          <a:stretch/>
        </p:blipFill>
        <p:spPr>
          <a:xfrm>
            <a:off x="1269645" y="5899615"/>
            <a:ext cx="755123" cy="567441"/>
          </a:xfrm>
          <a:prstGeom prst="rect">
            <a:avLst/>
          </a:prstGeom>
          <a:noFill/>
          <a:ln>
            <a:noFill/>
          </a:ln>
        </p:spPr>
      </p:pic>
      <p:pic>
        <p:nvPicPr>
          <p:cNvPr id="334" name="Google Shape;334;p10"/>
          <p:cNvPicPr preferRelativeResize="0"/>
          <p:nvPr/>
        </p:nvPicPr>
        <p:blipFill rotWithShape="1">
          <a:blip r:embed="rId20">
            <a:alphaModFix/>
          </a:blip>
          <a:srcRect b="0" l="0" r="0" t="0"/>
          <a:stretch/>
        </p:blipFill>
        <p:spPr>
          <a:xfrm>
            <a:off x="3418669" y="2832405"/>
            <a:ext cx="642270" cy="648802"/>
          </a:xfrm>
          <a:prstGeom prst="rect">
            <a:avLst/>
          </a:prstGeom>
          <a:noFill/>
          <a:ln>
            <a:noFill/>
          </a:ln>
        </p:spPr>
      </p:pic>
      <p:pic>
        <p:nvPicPr>
          <p:cNvPr descr="Diagram&#10;&#10;Description automatically generated" id="335" name="Google Shape;335;p10"/>
          <p:cNvPicPr preferRelativeResize="0"/>
          <p:nvPr/>
        </p:nvPicPr>
        <p:blipFill rotWithShape="1">
          <a:blip r:embed="rId21">
            <a:alphaModFix/>
          </a:blip>
          <a:srcRect b="0" l="0" r="0" t="0"/>
          <a:stretch/>
        </p:blipFill>
        <p:spPr>
          <a:xfrm>
            <a:off x="1710951" y="6783526"/>
            <a:ext cx="451988" cy="749663"/>
          </a:xfrm>
          <a:prstGeom prst="rect">
            <a:avLst/>
          </a:prstGeom>
          <a:noFill/>
          <a:ln>
            <a:noFill/>
          </a:ln>
        </p:spPr>
      </p:pic>
      <p:pic>
        <p:nvPicPr>
          <p:cNvPr id="336" name="Google Shape;336;p10"/>
          <p:cNvPicPr preferRelativeResize="0"/>
          <p:nvPr/>
        </p:nvPicPr>
        <p:blipFill rotWithShape="1">
          <a:blip r:embed="rId22">
            <a:alphaModFix/>
          </a:blip>
          <a:srcRect b="0" l="0" r="0" t="0"/>
          <a:stretch/>
        </p:blipFill>
        <p:spPr>
          <a:xfrm>
            <a:off x="2771246" y="6580540"/>
            <a:ext cx="856012" cy="382625"/>
          </a:xfrm>
          <a:prstGeom prst="rect">
            <a:avLst/>
          </a:prstGeom>
          <a:noFill/>
          <a:ln>
            <a:noFill/>
          </a:ln>
        </p:spPr>
      </p:pic>
      <p:pic>
        <p:nvPicPr>
          <p:cNvPr id="337" name="Google Shape;337;p10"/>
          <p:cNvPicPr preferRelativeResize="0"/>
          <p:nvPr/>
        </p:nvPicPr>
        <p:blipFill rotWithShape="1">
          <a:blip r:embed="rId23">
            <a:alphaModFix/>
          </a:blip>
          <a:srcRect b="0" l="0" r="0" t="0"/>
          <a:stretch/>
        </p:blipFill>
        <p:spPr>
          <a:xfrm>
            <a:off x="1941261" y="2959343"/>
            <a:ext cx="397808" cy="732719"/>
          </a:xfrm>
          <a:prstGeom prst="rect">
            <a:avLst/>
          </a:prstGeom>
          <a:noFill/>
          <a:ln>
            <a:noFill/>
          </a:ln>
        </p:spPr>
      </p:pic>
      <p:pic>
        <p:nvPicPr>
          <p:cNvPr descr="A picture containing several&#10;&#10;Description automatically generated" id="338" name="Google Shape;338;p10"/>
          <p:cNvPicPr preferRelativeResize="0"/>
          <p:nvPr/>
        </p:nvPicPr>
        <p:blipFill rotWithShape="1">
          <a:blip r:embed="rId24">
            <a:alphaModFix/>
          </a:blip>
          <a:srcRect b="0" l="0" r="0" t="0"/>
          <a:stretch/>
        </p:blipFill>
        <p:spPr>
          <a:xfrm>
            <a:off x="1940708" y="4919101"/>
            <a:ext cx="388506" cy="440283"/>
          </a:xfrm>
          <a:prstGeom prst="rect">
            <a:avLst/>
          </a:prstGeom>
          <a:noFill/>
          <a:ln>
            <a:noFill/>
          </a:ln>
        </p:spPr>
      </p:pic>
      <p:pic>
        <p:nvPicPr>
          <p:cNvPr descr="Text, letter&#10;&#10;Description automatically generated" id="339" name="Google Shape;339;p10"/>
          <p:cNvPicPr preferRelativeResize="0"/>
          <p:nvPr/>
        </p:nvPicPr>
        <p:blipFill rotWithShape="1">
          <a:blip r:embed="rId25">
            <a:alphaModFix/>
          </a:blip>
          <a:srcRect b="-1128" l="12778" r="14444" t="603"/>
          <a:stretch/>
        </p:blipFill>
        <p:spPr>
          <a:xfrm>
            <a:off x="3724712" y="6706261"/>
            <a:ext cx="454956" cy="618515"/>
          </a:xfrm>
          <a:prstGeom prst="rect">
            <a:avLst/>
          </a:prstGeom>
          <a:noFill/>
          <a:ln>
            <a:noFill/>
          </a:ln>
        </p:spPr>
      </p:pic>
      <p:pic>
        <p:nvPicPr>
          <p:cNvPr descr="Text&#10;&#10;Description automatically generated" id="340" name="Google Shape;340;p10"/>
          <p:cNvPicPr preferRelativeResize="0"/>
          <p:nvPr/>
        </p:nvPicPr>
        <p:blipFill rotWithShape="1">
          <a:blip r:embed="rId26">
            <a:alphaModFix/>
          </a:blip>
          <a:srcRect b="23348" l="0" r="1595" t="22424"/>
          <a:stretch/>
        </p:blipFill>
        <p:spPr>
          <a:xfrm>
            <a:off x="1597797" y="5400018"/>
            <a:ext cx="767774" cy="406678"/>
          </a:xfrm>
          <a:prstGeom prst="rect">
            <a:avLst/>
          </a:prstGeom>
          <a:noFill/>
          <a:ln>
            <a:noFill/>
          </a:ln>
        </p:spPr>
      </p:pic>
      <p:pic>
        <p:nvPicPr>
          <p:cNvPr id="341" name="Google Shape;341;p10"/>
          <p:cNvPicPr preferRelativeResize="0"/>
          <p:nvPr/>
        </p:nvPicPr>
        <p:blipFill rotWithShape="1">
          <a:blip r:embed="rId27">
            <a:alphaModFix/>
          </a:blip>
          <a:srcRect b="-583" l="29513" r="26559" t="0"/>
          <a:stretch/>
        </p:blipFill>
        <p:spPr>
          <a:xfrm>
            <a:off x="3432486" y="4762228"/>
            <a:ext cx="261329" cy="598401"/>
          </a:xfrm>
          <a:prstGeom prst="rect">
            <a:avLst/>
          </a:prstGeom>
          <a:noFill/>
          <a:ln>
            <a:noFill/>
          </a:ln>
        </p:spPr>
      </p:pic>
      <p:pic>
        <p:nvPicPr>
          <p:cNvPr descr="A picture containing beverage, fruit drink&#10;&#10;Description automatically generated" id="342" name="Google Shape;342;p10"/>
          <p:cNvPicPr preferRelativeResize="0"/>
          <p:nvPr/>
        </p:nvPicPr>
        <p:blipFill rotWithShape="1">
          <a:blip r:embed="rId28">
            <a:alphaModFix/>
          </a:blip>
          <a:srcRect b="3594" l="32432" r="31492" t="0"/>
          <a:stretch/>
        </p:blipFill>
        <p:spPr>
          <a:xfrm>
            <a:off x="673894" y="3538693"/>
            <a:ext cx="255439" cy="659837"/>
          </a:xfrm>
          <a:prstGeom prst="rect">
            <a:avLst/>
          </a:prstGeom>
          <a:noFill/>
          <a:ln>
            <a:noFill/>
          </a:ln>
        </p:spPr>
      </p:pic>
      <p:pic>
        <p:nvPicPr>
          <p:cNvPr id="343" name="Google Shape;343;p10"/>
          <p:cNvPicPr preferRelativeResize="0"/>
          <p:nvPr/>
        </p:nvPicPr>
        <p:blipFill rotWithShape="1">
          <a:blip r:embed="rId29">
            <a:alphaModFix/>
          </a:blip>
          <a:srcRect b="0" l="0" r="0" t="0"/>
          <a:stretch/>
        </p:blipFill>
        <p:spPr>
          <a:xfrm>
            <a:off x="2266168" y="3581474"/>
            <a:ext cx="538452" cy="541058"/>
          </a:xfrm>
          <a:prstGeom prst="rect">
            <a:avLst/>
          </a:prstGeom>
          <a:noFill/>
          <a:ln>
            <a:noFill/>
          </a:ln>
        </p:spPr>
      </p:pic>
      <p:sp>
        <p:nvSpPr>
          <p:cNvPr id="344" name="Google Shape;344;p10"/>
          <p:cNvSpPr/>
          <p:nvPr/>
        </p:nvSpPr>
        <p:spPr>
          <a:xfrm>
            <a:off x="1353174" y="1048154"/>
            <a:ext cx="807737" cy="814867"/>
          </a:xfrm>
          <a:prstGeom prst="roundRect">
            <a:avLst>
              <a:gd fmla="val 16667" name="adj"/>
            </a:avLst>
          </a:prstGeom>
          <a:blipFill rotWithShape="1">
            <a:blip r:embed="rId10">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10"/>
          <p:cNvSpPr/>
          <p:nvPr/>
        </p:nvSpPr>
        <p:spPr>
          <a:xfrm>
            <a:off x="2393286" y="1048154"/>
            <a:ext cx="807737" cy="814867"/>
          </a:xfrm>
          <a:prstGeom prst="roundRect">
            <a:avLst>
              <a:gd fmla="val 16667" name="adj"/>
            </a:avLst>
          </a:prstGeom>
          <a:blipFill rotWithShape="1">
            <a:blip r:embed="rId10">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10"/>
          <p:cNvSpPr/>
          <p:nvPr/>
        </p:nvSpPr>
        <p:spPr>
          <a:xfrm>
            <a:off x="3433398" y="1048154"/>
            <a:ext cx="807737" cy="814867"/>
          </a:xfrm>
          <a:prstGeom prst="roundRect">
            <a:avLst>
              <a:gd fmla="val 16667" name="adj"/>
            </a:avLst>
          </a:prstGeom>
          <a:blipFill rotWithShape="1">
            <a:blip r:embed="rId10">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p10"/>
          <p:cNvSpPr txBox="1"/>
          <p:nvPr/>
        </p:nvSpPr>
        <p:spPr>
          <a:xfrm>
            <a:off x="3245057" y="1913632"/>
            <a:ext cx="12779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Unhealthy</a:t>
            </a:r>
            <a:endParaRPr b="0" i="0" sz="1400" u="none" cap="none" strike="noStrike">
              <a:solidFill>
                <a:srgbClr val="000000"/>
              </a:solidFill>
              <a:latin typeface="Arial"/>
              <a:ea typeface="Arial"/>
              <a:cs typeface="Arial"/>
              <a:sym typeface="Arial"/>
            </a:endParaRPr>
          </a:p>
        </p:txBody>
      </p:sp>
      <p:pic>
        <p:nvPicPr>
          <p:cNvPr descr="A picture containing fruit, avocado, sliced, fresh&#10;&#10;Description automatically generated" id="348" name="Google Shape;348;p10"/>
          <p:cNvPicPr preferRelativeResize="0"/>
          <p:nvPr/>
        </p:nvPicPr>
        <p:blipFill rotWithShape="1">
          <a:blip r:embed="rId30">
            <a:alphaModFix/>
          </a:blip>
          <a:srcRect b="0" l="0" r="0" t="0"/>
          <a:stretch/>
        </p:blipFill>
        <p:spPr>
          <a:xfrm rot="-5400000">
            <a:off x="3307634" y="3665192"/>
            <a:ext cx="215334" cy="333354"/>
          </a:xfrm>
          <a:prstGeom prst="rect">
            <a:avLst/>
          </a:prstGeom>
          <a:noFill/>
          <a:ln>
            <a:noFill/>
          </a:ln>
        </p:spPr>
      </p:pic>
      <p:pic>
        <p:nvPicPr>
          <p:cNvPr id="349" name="Google Shape;349;p10"/>
          <p:cNvPicPr preferRelativeResize="0"/>
          <p:nvPr/>
        </p:nvPicPr>
        <p:blipFill rotWithShape="1">
          <a:blip r:embed="rId31">
            <a:alphaModFix/>
          </a:blip>
          <a:srcRect b="36206" l="56934" r="-1146" t="25094"/>
          <a:stretch/>
        </p:blipFill>
        <p:spPr>
          <a:xfrm>
            <a:off x="1066497" y="7067733"/>
            <a:ext cx="395476" cy="346116"/>
          </a:xfrm>
          <a:prstGeom prst="rect">
            <a:avLst/>
          </a:prstGeom>
          <a:noFill/>
          <a:ln>
            <a:noFill/>
          </a:ln>
        </p:spPr>
      </p:pic>
      <p:pic>
        <p:nvPicPr>
          <p:cNvPr id="350" name="Google Shape;350;p10"/>
          <p:cNvPicPr preferRelativeResize="0"/>
          <p:nvPr/>
        </p:nvPicPr>
        <p:blipFill rotWithShape="1">
          <a:blip r:embed="rId32">
            <a:alphaModFix/>
          </a:blip>
          <a:srcRect b="0" l="0" r="0" t="0"/>
          <a:stretch/>
        </p:blipFill>
        <p:spPr>
          <a:xfrm>
            <a:off x="2805699" y="3094761"/>
            <a:ext cx="250879" cy="291944"/>
          </a:xfrm>
          <a:prstGeom prst="rect">
            <a:avLst/>
          </a:prstGeom>
          <a:noFill/>
          <a:ln>
            <a:noFill/>
          </a:ln>
        </p:spPr>
      </p:pic>
      <p:pic>
        <p:nvPicPr>
          <p:cNvPr id="351" name="Google Shape;351;p10"/>
          <p:cNvPicPr preferRelativeResize="0"/>
          <p:nvPr/>
        </p:nvPicPr>
        <p:blipFill rotWithShape="1">
          <a:blip r:embed="rId33">
            <a:alphaModFix/>
          </a:blip>
          <a:srcRect b="0" l="0" r="0" t="0"/>
          <a:stretch/>
        </p:blipFill>
        <p:spPr>
          <a:xfrm>
            <a:off x="3929423" y="4016694"/>
            <a:ext cx="264337" cy="267443"/>
          </a:xfrm>
          <a:prstGeom prst="rect">
            <a:avLst/>
          </a:prstGeom>
          <a:noFill/>
          <a:ln>
            <a:noFill/>
          </a:ln>
        </p:spPr>
      </p:pic>
      <p:pic>
        <p:nvPicPr>
          <p:cNvPr id="352" name="Google Shape;352;p10"/>
          <p:cNvPicPr preferRelativeResize="0"/>
          <p:nvPr/>
        </p:nvPicPr>
        <p:blipFill rotWithShape="1">
          <a:blip r:embed="rId34">
            <a:alphaModFix/>
          </a:blip>
          <a:srcRect b="0" l="0" r="0" t="0"/>
          <a:stretch/>
        </p:blipFill>
        <p:spPr>
          <a:xfrm>
            <a:off x="3840792" y="5979612"/>
            <a:ext cx="338876" cy="342327"/>
          </a:xfrm>
          <a:prstGeom prst="rect">
            <a:avLst/>
          </a:prstGeom>
          <a:noFill/>
          <a:ln>
            <a:noFill/>
          </a:ln>
        </p:spPr>
      </p:pic>
      <p:pic>
        <p:nvPicPr>
          <p:cNvPr descr="A picture containing plant, green, outdoor, leaf&#10;&#10;Description automatically generated" id="353" name="Google Shape;353;p10"/>
          <p:cNvPicPr preferRelativeResize="0"/>
          <p:nvPr/>
        </p:nvPicPr>
        <p:blipFill rotWithShape="1">
          <a:blip r:embed="rId35">
            <a:alphaModFix/>
          </a:blip>
          <a:srcRect b="1261" l="0" r="30657" t="-272"/>
          <a:stretch/>
        </p:blipFill>
        <p:spPr>
          <a:xfrm>
            <a:off x="3978864" y="5081488"/>
            <a:ext cx="328312" cy="342953"/>
          </a:xfrm>
          <a:prstGeom prst="rect">
            <a:avLst/>
          </a:prstGeom>
          <a:noFill/>
          <a:ln>
            <a:noFill/>
          </a:ln>
        </p:spPr>
      </p:pic>
      <p:pic>
        <p:nvPicPr>
          <p:cNvPr id="354" name="Google Shape;354;p10"/>
          <p:cNvPicPr preferRelativeResize="0"/>
          <p:nvPr/>
        </p:nvPicPr>
        <p:blipFill rotWithShape="1">
          <a:blip r:embed="rId36">
            <a:alphaModFix/>
          </a:blip>
          <a:srcRect b="0" l="0" r="0" t="0"/>
          <a:stretch/>
        </p:blipFill>
        <p:spPr>
          <a:xfrm>
            <a:off x="470207" y="6021597"/>
            <a:ext cx="363032" cy="345778"/>
          </a:xfrm>
          <a:prstGeom prst="rect">
            <a:avLst/>
          </a:prstGeom>
          <a:noFill/>
          <a:ln>
            <a:noFill/>
          </a:ln>
        </p:spPr>
      </p:pic>
      <p:pic>
        <p:nvPicPr>
          <p:cNvPr id="355" name="Google Shape;355;p10"/>
          <p:cNvPicPr preferRelativeResize="0"/>
          <p:nvPr/>
        </p:nvPicPr>
        <p:blipFill rotWithShape="1">
          <a:blip r:embed="rId37">
            <a:alphaModFix/>
          </a:blip>
          <a:srcRect b="971" l="0" r="-917" t="15210"/>
          <a:stretch/>
        </p:blipFill>
        <p:spPr>
          <a:xfrm>
            <a:off x="630670" y="5007462"/>
            <a:ext cx="380292" cy="297254"/>
          </a:xfrm>
          <a:prstGeom prst="rect">
            <a:avLst/>
          </a:prstGeom>
          <a:noFill/>
          <a:ln>
            <a:noFill/>
          </a:ln>
        </p:spPr>
      </p:pic>
      <p:pic>
        <p:nvPicPr>
          <p:cNvPr id="356" name="Google Shape;356;p10"/>
          <p:cNvPicPr preferRelativeResize="0"/>
          <p:nvPr/>
        </p:nvPicPr>
        <p:blipFill rotWithShape="1">
          <a:blip r:embed="rId38">
            <a:alphaModFix/>
          </a:blip>
          <a:srcRect b="0" l="0" r="0" t="0"/>
          <a:stretch/>
        </p:blipFill>
        <p:spPr>
          <a:xfrm>
            <a:off x="1324994" y="3564334"/>
            <a:ext cx="432049" cy="272992"/>
          </a:xfrm>
          <a:prstGeom prst="rect">
            <a:avLst/>
          </a:prstGeom>
          <a:noFill/>
          <a:ln>
            <a:noFill/>
          </a:ln>
        </p:spPr>
      </p:pic>
      <p:pic>
        <p:nvPicPr>
          <p:cNvPr descr="A picture containing fruit, different, several, arranged&#10;&#10;Description automatically generated" id="357" name="Google Shape;357;p10"/>
          <p:cNvPicPr preferRelativeResize="0"/>
          <p:nvPr/>
        </p:nvPicPr>
        <p:blipFill rotWithShape="1">
          <a:blip r:embed="rId39">
            <a:alphaModFix/>
          </a:blip>
          <a:srcRect b="2110" l="4932" r="7959" t="1668"/>
          <a:stretch/>
        </p:blipFill>
        <p:spPr>
          <a:xfrm>
            <a:off x="3317273" y="4243677"/>
            <a:ext cx="339024" cy="298437"/>
          </a:xfrm>
          <a:prstGeom prst="rect">
            <a:avLst/>
          </a:prstGeom>
          <a:noFill/>
          <a:ln>
            <a:noFill/>
          </a:ln>
        </p:spPr>
      </p:pic>
      <p:pic>
        <p:nvPicPr>
          <p:cNvPr descr="A picture containing plant, fruit, fresh&#10;&#10;Description automatically generated" id="358" name="Google Shape;358;p10"/>
          <p:cNvPicPr preferRelativeResize="0"/>
          <p:nvPr/>
        </p:nvPicPr>
        <p:blipFill rotWithShape="1">
          <a:blip r:embed="rId40">
            <a:alphaModFix/>
          </a:blip>
          <a:srcRect b="513" l="-104" r="18463" t="-158"/>
          <a:stretch/>
        </p:blipFill>
        <p:spPr>
          <a:xfrm>
            <a:off x="1698722" y="4213676"/>
            <a:ext cx="361744" cy="296458"/>
          </a:xfrm>
          <a:prstGeom prst="rect">
            <a:avLst/>
          </a:prstGeom>
          <a:noFill/>
          <a:ln>
            <a:noFill/>
          </a:ln>
        </p:spPr>
      </p:pic>
      <p:pic>
        <p:nvPicPr>
          <p:cNvPr descr="A pile of oranges&#10;&#10;Description automatically generated" id="359" name="Google Shape;359;p10"/>
          <p:cNvPicPr preferRelativeResize="0"/>
          <p:nvPr/>
        </p:nvPicPr>
        <p:blipFill rotWithShape="1">
          <a:blip r:embed="rId41">
            <a:alphaModFix/>
          </a:blip>
          <a:srcRect b="776" l="27956" r="-356" t="-243"/>
          <a:stretch/>
        </p:blipFill>
        <p:spPr>
          <a:xfrm>
            <a:off x="2926204" y="7311061"/>
            <a:ext cx="322420" cy="2968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4dff9f2c1b_0_0"/>
          <p:cNvSpPr/>
          <p:nvPr/>
        </p:nvSpPr>
        <p:spPr>
          <a:xfrm>
            <a:off x="2365850" y="-12600"/>
            <a:ext cx="2176500" cy="443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6" name="Google Shape;366;g24dff9f2c1b_0_0"/>
          <p:cNvSpPr/>
          <p:nvPr/>
        </p:nvSpPr>
        <p:spPr>
          <a:xfrm>
            <a:off x="2395500" y="4628825"/>
            <a:ext cx="2176500" cy="443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7" name="Google Shape;367;g24dff9f2c1b_0_0"/>
          <p:cNvSpPr/>
          <p:nvPr/>
        </p:nvSpPr>
        <p:spPr>
          <a:xfrm>
            <a:off x="35738" y="4607250"/>
            <a:ext cx="2176500" cy="443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8" name="Google Shape;368;g24dff9f2c1b_0_0"/>
          <p:cNvSpPr/>
          <p:nvPr/>
        </p:nvSpPr>
        <p:spPr>
          <a:xfrm>
            <a:off x="12600" y="-12600"/>
            <a:ext cx="2176500" cy="443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9" name="Google Shape;369;g24dff9f2c1b_0_0"/>
          <p:cNvSpPr txBox="1"/>
          <p:nvPr/>
        </p:nvSpPr>
        <p:spPr>
          <a:xfrm>
            <a:off x="466650" y="151350"/>
            <a:ext cx="14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Go</a:t>
            </a:r>
            <a:endParaRPr>
              <a:latin typeface="Calibri"/>
              <a:ea typeface="Calibri"/>
              <a:cs typeface="Calibri"/>
              <a:sym typeface="Calibri"/>
            </a:endParaRPr>
          </a:p>
        </p:txBody>
      </p:sp>
      <p:sp>
        <p:nvSpPr>
          <p:cNvPr id="370" name="Google Shape;370;g24dff9f2c1b_0_0"/>
          <p:cNvSpPr/>
          <p:nvPr/>
        </p:nvSpPr>
        <p:spPr>
          <a:xfrm>
            <a:off x="691437" y="551561"/>
            <a:ext cx="807600" cy="814800"/>
          </a:xfrm>
          <a:prstGeom prst="roundRect">
            <a:avLst>
              <a:gd fmla="val 16667" name="adj"/>
            </a:avLst>
          </a:pr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unch of bananas&#10;&#10;Description automatically generated" id="371" name="Google Shape;371;g24dff9f2c1b_0_0"/>
          <p:cNvPicPr preferRelativeResize="0"/>
          <p:nvPr/>
        </p:nvPicPr>
        <p:blipFill rotWithShape="1">
          <a:blip r:embed="rId4">
            <a:alphaModFix/>
          </a:blip>
          <a:srcRect b="0" l="0" r="0" t="0"/>
          <a:stretch/>
        </p:blipFill>
        <p:spPr>
          <a:xfrm>
            <a:off x="303434" y="3770394"/>
            <a:ext cx="782005" cy="435653"/>
          </a:xfrm>
          <a:prstGeom prst="rect">
            <a:avLst/>
          </a:prstGeom>
          <a:noFill/>
          <a:ln>
            <a:noFill/>
          </a:ln>
        </p:spPr>
      </p:pic>
      <p:pic>
        <p:nvPicPr>
          <p:cNvPr descr="A picture containing corn, food, indoor&#10;&#10;Description automatically generated" id="372" name="Google Shape;372;g24dff9f2c1b_0_0"/>
          <p:cNvPicPr preferRelativeResize="0"/>
          <p:nvPr/>
        </p:nvPicPr>
        <p:blipFill rotWithShape="1">
          <a:blip r:embed="rId5">
            <a:alphaModFix/>
          </a:blip>
          <a:srcRect b="0" l="0" r="0" t="0"/>
          <a:stretch/>
        </p:blipFill>
        <p:spPr>
          <a:xfrm>
            <a:off x="2694022" y="3469929"/>
            <a:ext cx="641001" cy="435023"/>
          </a:xfrm>
          <a:prstGeom prst="rect">
            <a:avLst/>
          </a:prstGeom>
          <a:noFill/>
          <a:ln>
            <a:noFill/>
          </a:ln>
        </p:spPr>
      </p:pic>
      <p:pic>
        <p:nvPicPr>
          <p:cNvPr id="373" name="Google Shape;373;g24dff9f2c1b_0_0"/>
          <p:cNvPicPr preferRelativeResize="0"/>
          <p:nvPr/>
        </p:nvPicPr>
        <p:blipFill rotWithShape="1">
          <a:blip r:embed="rId6">
            <a:alphaModFix/>
          </a:blip>
          <a:srcRect b="0" l="0" r="0" t="0"/>
          <a:stretch/>
        </p:blipFill>
        <p:spPr>
          <a:xfrm>
            <a:off x="183663" y="7768858"/>
            <a:ext cx="583836" cy="363617"/>
          </a:xfrm>
          <a:prstGeom prst="rect">
            <a:avLst/>
          </a:prstGeom>
          <a:noFill/>
          <a:ln>
            <a:noFill/>
          </a:ln>
        </p:spPr>
      </p:pic>
      <p:pic>
        <p:nvPicPr>
          <p:cNvPr id="374" name="Google Shape;374;g24dff9f2c1b_0_0"/>
          <p:cNvPicPr preferRelativeResize="0"/>
          <p:nvPr/>
        </p:nvPicPr>
        <p:blipFill rotWithShape="1">
          <a:blip r:embed="rId7">
            <a:alphaModFix/>
          </a:blip>
          <a:srcRect b="0" l="0" r="0" t="0"/>
          <a:stretch/>
        </p:blipFill>
        <p:spPr>
          <a:xfrm>
            <a:off x="228083" y="6615173"/>
            <a:ext cx="698164" cy="322491"/>
          </a:xfrm>
          <a:prstGeom prst="rect">
            <a:avLst/>
          </a:prstGeom>
          <a:noFill/>
          <a:ln>
            <a:noFill/>
          </a:ln>
        </p:spPr>
      </p:pic>
      <p:pic>
        <p:nvPicPr>
          <p:cNvPr descr="A group of potatoes&#10;&#10;Description automatically generated" id="375" name="Google Shape;375;g24dff9f2c1b_0_0"/>
          <p:cNvPicPr preferRelativeResize="0"/>
          <p:nvPr/>
        </p:nvPicPr>
        <p:blipFill rotWithShape="1">
          <a:blip r:embed="rId8">
            <a:alphaModFix/>
          </a:blip>
          <a:srcRect b="0" l="0" r="0" t="0"/>
          <a:stretch/>
        </p:blipFill>
        <p:spPr>
          <a:xfrm>
            <a:off x="2873874" y="6459749"/>
            <a:ext cx="534295" cy="353535"/>
          </a:xfrm>
          <a:prstGeom prst="rect">
            <a:avLst/>
          </a:prstGeom>
          <a:noFill/>
          <a:ln>
            <a:noFill/>
          </a:ln>
        </p:spPr>
      </p:pic>
      <p:pic>
        <p:nvPicPr>
          <p:cNvPr descr="Text&#10;&#10;Description automatically generated" id="376" name="Google Shape;376;g24dff9f2c1b_0_0"/>
          <p:cNvPicPr preferRelativeResize="0"/>
          <p:nvPr/>
        </p:nvPicPr>
        <p:blipFill rotWithShape="1">
          <a:blip r:embed="rId9">
            <a:alphaModFix/>
          </a:blip>
          <a:srcRect b="22382" l="-783" r="-976" t="25272"/>
          <a:stretch/>
        </p:blipFill>
        <p:spPr>
          <a:xfrm>
            <a:off x="2787059" y="7016612"/>
            <a:ext cx="707917" cy="356983"/>
          </a:xfrm>
          <a:prstGeom prst="rect">
            <a:avLst/>
          </a:prstGeom>
          <a:noFill/>
          <a:ln>
            <a:noFill/>
          </a:ln>
        </p:spPr>
      </p:pic>
      <p:grpSp>
        <p:nvGrpSpPr>
          <p:cNvPr id="377" name="Google Shape;377;g24dff9f2c1b_0_0"/>
          <p:cNvGrpSpPr/>
          <p:nvPr/>
        </p:nvGrpSpPr>
        <p:grpSpPr>
          <a:xfrm>
            <a:off x="295839" y="2149707"/>
            <a:ext cx="711751" cy="401180"/>
            <a:chOff x="205317" y="5443634"/>
            <a:chExt cx="1444887" cy="1252903"/>
          </a:xfrm>
        </p:grpSpPr>
        <p:pic>
          <p:nvPicPr>
            <p:cNvPr descr="A picture containing half&#10;&#10;Description automatically generated" id="378" name="Google Shape;378;g24dff9f2c1b_0_0"/>
            <p:cNvPicPr preferRelativeResize="0"/>
            <p:nvPr/>
          </p:nvPicPr>
          <p:blipFill rotWithShape="1">
            <a:blip r:embed="rId10">
              <a:alphaModFix/>
            </a:blip>
            <a:srcRect b="0" l="0" r="0" t="0"/>
            <a:stretch/>
          </p:blipFill>
          <p:spPr>
            <a:xfrm>
              <a:off x="205317" y="5443634"/>
              <a:ext cx="1007534" cy="722649"/>
            </a:xfrm>
            <a:prstGeom prst="rect">
              <a:avLst/>
            </a:prstGeom>
            <a:noFill/>
            <a:ln>
              <a:noFill/>
            </a:ln>
          </p:spPr>
        </p:pic>
        <p:pic>
          <p:nvPicPr>
            <p:cNvPr id="379" name="Google Shape;379;g24dff9f2c1b_0_0"/>
            <p:cNvPicPr preferRelativeResize="0"/>
            <p:nvPr/>
          </p:nvPicPr>
          <p:blipFill rotWithShape="1">
            <a:blip r:embed="rId11">
              <a:alphaModFix/>
            </a:blip>
            <a:srcRect b="0" l="0" r="0" t="0"/>
            <a:stretch/>
          </p:blipFill>
          <p:spPr>
            <a:xfrm rot="-1740000">
              <a:off x="433959" y="5902134"/>
              <a:ext cx="1155701" cy="548651"/>
            </a:xfrm>
            <a:prstGeom prst="rect">
              <a:avLst/>
            </a:prstGeom>
            <a:noFill/>
            <a:ln>
              <a:noFill/>
            </a:ln>
          </p:spPr>
        </p:pic>
      </p:grpSp>
      <p:pic>
        <p:nvPicPr>
          <p:cNvPr id="380" name="Google Shape;380;g24dff9f2c1b_0_0"/>
          <p:cNvPicPr preferRelativeResize="0"/>
          <p:nvPr/>
        </p:nvPicPr>
        <p:blipFill rotWithShape="1">
          <a:blip r:embed="rId12">
            <a:alphaModFix/>
          </a:blip>
          <a:srcRect b="911" l="10207" r="-623" t="0"/>
          <a:stretch/>
        </p:blipFill>
        <p:spPr>
          <a:xfrm>
            <a:off x="1129395" y="7058390"/>
            <a:ext cx="755123" cy="567441"/>
          </a:xfrm>
          <a:prstGeom prst="rect">
            <a:avLst/>
          </a:prstGeom>
          <a:noFill/>
          <a:ln>
            <a:noFill/>
          </a:ln>
        </p:spPr>
      </p:pic>
      <p:pic>
        <p:nvPicPr>
          <p:cNvPr id="381" name="Google Shape;381;g24dff9f2c1b_0_0"/>
          <p:cNvPicPr preferRelativeResize="0"/>
          <p:nvPr/>
        </p:nvPicPr>
        <p:blipFill rotWithShape="1">
          <a:blip r:embed="rId13">
            <a:alphaModFix/>
          </a:blip>
          <a:srcRect b="0" l="0" r="0" t="0"/>
          <a:stretch/>
        </p:blipFill>
        <p:spPr>
          <a:xfrm>
            <a:off x="206644" y="2720392"/>
            <a:ext cx="642270" cy="648802"/>
          </a:xfrm>
          <a:prstGeom prst="rect">
            <a:avLst/>
          </a:prstGeom>
          <a:noFill/>
          <a:ln>
            <a:noFill/>
          </a:ln>
        </p:spPr>
      </p:pic>
      <p:pic>
        <p:nvPicPr>
          <p:cNvPr descr="Diagram&#10;&#10;Description automatically generated" id="382" name="Google Shape;382;g24dff9f2c1b_0_0"/>
          <p:cNvPicPr preferRelativeResize="0"/>
          <p:nvPr/>
        </p:nvPicPr>
        <p:blipFill rotWithShape="1">
          <a:blip r:embed="rId14">
            <a:alphaModFix/>
          </a:blip>
          <a:srcRect b="0" l="0" r="0" t="0"/>
          <a:stretch/>
        </p:blipFill>
        <p:spPr>
          <a:xfrm>
            <a:off x="1570701" y="7942301"/>
            <a:ext cx="451988" cy="749662"/>
          </a:xfrm>
          <a:prstGeom prst="rect">
            <a:avLst/>
          </a:prstGeom>
          <a:noFill/>
          <a:ln>
            <a:noFill/>
          </a:ln>
        </p:spPr>
      </p:pic>
      <p:pic>
        <p:nvPicPr>
          <p:cNvPr id="383" name="Google Shape;383;g24dff9f2c1b_0_0"/>
          <p:cNvPicPr preferRelativeResize="0"/>
          <p:nvPr/>
        </p:nvPicPr>
        <p:blipFill rotWithShape="1">
          <a:blip r:embed="rId15">
            <a:alphaModFix/>
          </a:blip>
          <a:srcRect b="0" l="0" r="0" t="0"/>
          <a:stretch/>
        </p:blipFill>
        <p:spPr>
          <a:xfrm>
            <a:off x="2830384" y="7576915"/>
            <a:ext cx="856013" cy="382625"/>
          </a:xfrm>
          <a:prstGeom prst="rect">
            <a:avLst/>
          </a:prstGeom>
          <a:noFill/>
          <a:ln>
            <a:noFill/>
          </a:ln>
        </p:spPr>
      </p:pic>
      <p:pic>
        <p:nvPicPr>
          <p:cNvPr id="384" name="Google Shape;384;g24dff9f2c1b_0_0"/>
          <p:cNvPicPr preferRelativeResize="0"/>
          <p:nvPr/>
        </p:nvPicPr>
        <p:blipFill rotWithShape="1">
          <a:blip r:embed="rId16">
            <a:alphaModFix/>
          </a:blip>
          <a:srcRect b="0" l="0" r="0" t="0"/>
          <a:stretch/>
        </p:blipFill>
        <p:spPr>
          <a:xfrm>
            <a:off x="3600774" y="1334518"/>
            <a:ext cx="397808" cy="732718"/>
          </a:xfrm>
          <a:prstGeom prst="rect">
            <a:avLst/>
          </a:prstGeom>
          <a:noFill/>
          <a:ln>
            <a:noFill/>
          </a:ln>
        </p:spPr>
      </p:pic>
      <p:pic>
        <p:nvPicPr>
          <p:cNvPr descr="A picture containing several&#10;&#10;Description automatically generated" id="385" name="Google Shape;385;g24dff9f2c1b_0_0"/>
          <p:cNvPicPr preferRelativeResize="0"/>
          <p:nvPr/>
        </p:nvPicPr>
        <p:blipFill rotWithShape="1">
          <a:blip r:embed="rId17">
            <a:alphaModFix/>
          </a:blip>
          <a:srcRect b="0" l="0" r="0" t="0"/>
          <a:stretch/>
        </p:blipFill>
        <p:spPr>
          <a:xfrm>
            <a:off x="1531258" y="6166226"/>
            <a:ext cx="388506" cy="440283"/>
          </a:xfrm>
          <a:prstGeom prst="rect">
            <a:avLst/>
          </a:prstGeom>
          <a:noFill/>
          <a:ln>
            <a:noFill/>
          </a:ln>
        </p:spPr>
      </p:pic>
      <p:pic>
        <p:nvPicPr>
          <p:cNvPr descr="Text, letter&#10;&#10;Description automatically generated" id="386" name="Google Shape;386;g24dff9f2c1b_0_0"/>
          <p:cNvPicPr preferRelativeResize="0"/>
          <p:nvPr/>
        </p:nvPicPr>
        <p:blipFill rotWithShape="1">
          <a:blip r:embed="rId18">
            <a:alphaModFix/>
          </a:blip>
          <a:srcRect b="-1125" l="12780" r="14439" t="603"/>
          <a:stretch/>
        </p:blipFill>
        <p:spPr>
          <a:xfrm>
            <a:off x="3783850" y="7702636"/>
            <a:ext cx="454956" cy="618516"/>
          </a:xfrm>
          <a:prstGeom prst="rect">
            <a:avLst/>
          </a:prstGeom>
          <a:noFill/>
          <a:ln>
            <a:noFill/>
          </a:ln>
        </p:spPr>
      </p:pic>
      <p:pic>
        <p:nvPicPr>
          <p:cNvPr descr="Text&#10;&#10;Description automatically generated" id="387" name="Google Shape;387;g24dff9f2c1b_0_0"/>
          <p:cNvPicPr preferRelativeResize="0"/>
          <p:nvPr/>
        </p:nvPicPr>
        <p:blipFill rotWithShape="1">
          <a:blip r:embed="rId19">
            <a:alphaModFix/>
          </a:blip>
          <a:srcRect b="23350" l="0" r="1594" t="22422"/>
          <a:stretch/>
        </p:blipFill>
        <p:spPr>
          <a:xfrm>
            <a:off x="1276985" y="6584930"/>
            <a:ext cx="767775" cy="406677"/>
          </a:xfrm>
          <a:prstGeom prst="rect">
            <a:avLst/>
          </a:prstGeom>
          <a:noFill/>
          <a:ln>
            <a:noFill/>
          </a:ln>
        </p:spPr>
      </p:pic>
      <p:pic>
        <p:nvPicPr>
          <p:cNvPr id="388" name="Google Shape;388;g24dff9f2c1b_0_0"/>
          <p:cNvPicPr preferRelativeResize="0"/>
          <p:nvPr/>
        </p:nvPicPr>
        <p:blipFill rotWithShape="1">
          <a:blip r:embed="rId20">
            <a:alphaModFix/>
          </a:blip>
          <a:srcRect b="-583" l="29514" r="26558" t="0"/>
          <a:stretch/>
        </p:blipFill>
        <p:spPr>
          <a:xfrm>
            <a:off x="4111599" y="3607641"/>
            <a:ext cx="261330" cy="598400"/>
          </a:xfrm>
          <a:prstGeom prst="rect">
            <a:avLst/>
          </a:prstGeom>
          <a:noFill/>
          <a:ln>
            <a:noFill/>
          </a:ln>
        </p:spPr>
      </p:pic>
      <p:pic>
        <p:nvPicPr>
          <p:cNvPr descr="A picture containing beverage, fruit drink&#10;&#10;Description automatically generated" id="389" name="Google Shape;389;g24dff9f2c1b_0_0"/>
          <p:cNvPicPr preferRelativeResize="0"/>
          <p:nvPr/>
        </p:nvPicPr>
        <p:blipFill rotWithShape="1">
          <a:blip r:embed="rId21">
            <a:alphaModFix/>
          </a:blip>
          <a:srcRect b="3595" l="32432" r="31491" t="0"/>
          <a:stretch/>
        </p:blipFill>
        <p:spPr>
          <a:xfrm>
            <a:off x="1597794" y="3198568"/>
            <a:ext cx="255438" cy="659838"/>
          </a:xfrm>
          <a:prstGeom prst="rect">
            <a:avLst/>
          </a:prstGeom>
          <a:noFill/>
          <a:ln>
            <a:noFill/>
          </a:ln>
        </p:spPr>
      </p:pic>
      <p:pic>
        <p:nvPicPr>
          <p:cNvPr id="390" name="Google Shape;390;g24dff9f2c1b_0_0"/>
          <p:cNvPicPr preferRelativeResize="0"/>
          <p:nvPr/>
        </p:nvPicPr>
        <p:blipFill rotWithShape="1">
          <a:blip r:embed="rId22">
            <a:alphaModFix/>
          </a:blip>
          <a:srcRect b="0" l="0" r="0" t="0"/>
          <a:stretch/>
        </p:blipFill>
        <p:spPr>
          <a:xfrm>
            <a:off x="2602093" y="2783087"/>
            <a:ext cx="538452" cy="541058"/>
          </a:xfrm>
          <a:prstGeom prst="rect">
            <a:avLst/>
          </a:prstGeom>
          <a:noFill/>
          <a:ln>
            <a:noFill/>
          </a:ln>
        </p:spPr>
      </p:pic>
      <p:pic>
        <p:nvPicPr>
          <p:cNvPr descr="A picture containing fruit, avocado, sliced, fresh&#10;&#10;Description automatically generated" id="391" name="Google Shape;391;g24dff9f2c1b_0_0"/>
          <p:cNvPicPr preferRelativeResize="0"/>
          <p:nvPr/>
        </p:nvPicPr>
        <p:blipFill rotWithShape="1">
          <a:blip r:embed="rId23">
            <a:alphaModFix/>
          </a:blip>
          <a:srcRect b="0" l="0" r="0" t="0"/>
          <a:stretch/>
        </p:blipFill>
        <p:spPr>
          <a:xfrm rot="-5400000">
            <a:off x="3544159" y="2830917"/>
            <a:ext cx="215334" cy="333354"/>
          </a:xfrm>
          <a:prstGeom prst="rect">
            <a:avLst/>
          </a:prstGeom>
          <a:noFill/>
          <a:ln>
            <a:noFill/>
          </a:ln>
        </p:spPr>
      </p:pic>
      <p:pic>
        <p:nvPicPr>
          <p:cNvPr id="392" name="Google Shape;392;g24dff9f2c1b_0_0"/>
          <p:cNvPicPr preferRelativeResize="0"/>
          <p:nvPr/>
        </p:nvPicPr>
        <p:blipFill rotWithShape="1">
          <a:blip r:embed="rId24">
            <a:alphaModFix/>
          </a:blip>
          <a:srcRect b="36206" l="56932" r="-1145" t="25095"/>
          <a:stretch/>
        </p:blipFill>
        <p:spPr>
          <a:xfrm>
            <a:off x="926247" y="8226508"/>
            <a:ext cx="395476" cy="346117"/>
          </a:xfrm>
          <a:prstGeom prst="rect">
            <a:avLst/>
          </a:prstGeom>
          <a:noFill/>
          <a:ln>
            <a:noFill/>
          </a:ln>
        </p:spPr>
      </p:pic>
      <p:pic>
        <p:nvPicPr>
          <p:cNvPr id="393" name="Google Shape;393;g24dff9f2c1b_0_0"/>
          <p:cNvPicPr preferRelativeResize="0"/>
          <p:nvPr/>
        </p:nvPicPr>
        <p:blipFill rotWithShape="1">
          <a:blip r:embed="rId25">
            <a:alphaModFix/>
          </a:blip>
          <a:srcRect b="0" l="0" r="0" t="0"/>
          <a:stretch/>
        </p:blipFill>
        <p:spPr>
          <a:xfrm>
            <a:off x="1269649" y="2667411"/>
            <a:ext cx="250879" cy="291944"/>
          </a:xfrm>
          <a:prstGeom prst="rect">
            <a:avLst/>
          </a:prstGeom>
          <a:noFill/>
          <a:ln>
            <a:noFill/>
          </a:ln>
        </p:spPr>
      </p:pic>
      <p:pic>
        <p:nvPicPr>
          <p:cNvPr id="394" name="Google Shape;394;g24dff9f2c1b_0_0"/>
          <p:cNvPicPr preferRelativeResize="0"/>
          <p:nvPr/>
        </p:nvPicPr>
        <p:blipFill rotWithShape="1">
          <a:blip r:embed="rId26">
            <a:alphaModFix/>
          </a:blip>
          <a:srcRect b="0" l="0" r="0" t="0"/>
          <a:stretch/>
        </p:blipFill>
        <p:spPr>
          <a:xfrm>
            <a:off x="4165948" y="3182419"/>
            <a:ext cx="264337" cy="267443"/>
          </a:xfrm>
          <a:prstGeom prst="rect">
            <a:avLst/>
          </a:prstGeom>
          <a:noFill/>
          <a:ln>
            <a:noFill/>
          </a:ln>
        </p:spPr>
      </p:pic>
      <p:pic>
        <p:nvPicPr>
          <p:cNvPr id="395" name="Google Shape;395;g24dff9f2c1b_0_0"/>
          <p:cNvPicPr preferRelativeResize="0"/>
          <p:nvPr/>
        </p:nvPicPr>
        <p:blipFill rotWithShape="1">
          <a:blip r:embed="rId27">
            <a:alphaModFix/>
          </a:blip>
          <a:srcRect b="0" l="0" r="0" t="0"/>
          <a:stretch/>
        </p:blipFill>
        <p:spPr>
          <a:xfrm>
            <a:off x="3899930" y="6975987"/>
            <a:ext cx="338876" cy="342328"/>
          </a:xfrm>
          <a:prstGeom prst="rect">
            <a:avLst/>
          </a:prstGeom>
          <a:noFill/>
          <a:ln>
            <a:noFill/>
          </a:ln>
        </p:spPr>
      </p:pic>
      <p:pic>
        <p:nvPicPr>
          <p:cNvPr descr="A picture containing plant, green, outdoor, leaf&#10;&#10;Description automatically generated" id="396" name="Google Shape;396;g24dff9f2c1b_0_0"/>
          <p:cNvPicPr preferRelativeResize="0"/>
          <p:nvPr/>
        </p:nvPicPr>
        <p:blipFill rotWithShape="1">
          <a:blip r:embed="rId28">
            <a:alphaModFix/>
          </a:blip>
          <a:srcRect b="1257" l="0" r="30656" t="-267"/>
          <a:stretch/>
        </p:blipFill>
        <p:spPr>
          <a:xfrm>
            <a:off x="4038002" y="6077863"/>
            <a:ext cx="328313" cy="342952"/>
          </a:xfrm>
          <a:prstGeom prst="rect">
            <a:avLst/>
          </a:prstGeom>
          <a:noFill/>
          <a:ln>
            <a:noFill/>
          </a:ln>
        </p:spPr>
      </p:pic>
      <p:pic>
        <p:nvPicPr>
          <p:cNvPr id="397" name="Google Shape;397;g24dff9f2c1b_0_0"/>
          <p:cNvPicPr preferRelativeResize="0"/>
          <p:nvPr/>
        </p:nvPicPr>
        <p:blipFill rotWithShape="1">
          <a:blip r:embed="rId29">
            <a:alphaModFix/>
          </a:blip>
          <a:srcRect b="0" l="0" r="0" t="0"/>
          <a:stretch/>
        </p:blipFill>
        <p:spPr>
          <a:xfrm>
            <a:off x="329957" y="7180372"/>
            <a:ext cx="363033" cy="345777"/>
          </a:xfrm>
          <a:prstGeom prst="rect">
            <a:avLst/>
          </a:prstGeom>
          <a:noFill/>
          <a:ln>
            <a:noFill/>
          </a:ln>
        </p:spPr>
      </p:pic>
      <p:pic>
        <p:nvPicPr>
          <p:cNvPr id="398" name="Google Shape;398;g24dff9f2c1b_0_0"/>
          <p:cNvPicPr preferRelativeResize="0"/>
          <p:nvPr/>
        </p:nvPicPr>
        <p:blipFill rotWithShape="1">
          <a:blip r:embed="rId30">
            <a:alphaModFix/>
          </a:blip>
          <a:srcRect b="963" l="0" r="-918" t="15213"/>
          <a:stretch/>
        </p:blipFill>
        <p:spPr>
          <a:xfrm>
            <a:off x="490420" y="6166237"/>
            <a:ext cx="380291" cy="297254"/>
          </a:xfrm>
          <a:prstGeom prst="rect">
            <a:avLst/>
          </a:prstGeom>
          <a:noFill/>
          <a:ln>
            <a:noFill/>
          </a:ln>
        </p:spPr>
      </p:pic>
      <p:pic>
        <p:nvPicPr>
          <p:cNvPr id="399" name="Google Shape;399;g24dff9f2c1b_0_0"/>
          <p:cNvPicPr preferRelativeResize="0"/>
          <p:nvPr/>
        </p:nvPicPr>
        <p:blipFill rotWithShape="1">
          <a:blip r:embed="rId31">
            <a:alphaModFix/>
          </a:blip>
          <a:srcRect b="0" l="0" r="0" t="0"/>
          <a:stretch/>
        </p:blipFill>
        <p:spPr>
          <a:xfrm>
            <a:off x="3107907" y="2364309"/>
            <a:ext cx="432050" cy="272992"/>
          </a:xfrm>
          <a:prstGeom prst="rect">
            <a:avLst/>
          </a:prstGeom>
          <a:noFill/>
          <a:ln>
            <a:noFill/>
          </a:ln>
        </p:spPr>
      </p:pic>
      <p:pic>
        <p:nvPicPr>
          <p:cNvPr descr="A picture containing fruit, different, several, arranged&#10;&#10;Description automatically generated" id="400" name="Google Shape;400;g24dff9f2c1b_0_0"/>
          <p:cNvPicPr preferRelativeResize="0"/>
          <p:nvPr/>
        </p:nvPicPr>
        <p:blipFill rotWithShape="1">
          <a:blip r:embed="rId32">
            <a:alphaModFix/>
          </a:blip>
          <a:srcRect b="2116" l="4930" r="7961" t="1664"/>
          <a:stretch/>
        </p:blipFill>
        <p:spPr>
          <a:xfrm>
            <a:off x="3553798" y="3409402"/>
            <a:ext cx="339023" cy="298437"/>
          </a:xfrm>
          <a:prstGeom prst="rect">
            <a:avLst/>
          </a:prstGeom>
          <a:noFill/>
          <a:ln>
            <a:noFill/>
          </a:ln>
        </p:spPr>
      </p:pic>
      <p:pic>
        <p:nvPicPr>
          <p:cNvPr descr="A picture containing plant, fruit, fresh&#10;&#10;Description automatically generated" id="401" name="Google Shape;401;g24dff9f2c1b_0_0"/>
          <p:cNvPicPr preferRelativeResize="0"/>
          <p:nvPr/>
        </p:nvPicPr>
        <p:blipFill rotWithShape="1">
          <a:blip r:embed="rId33">
            <a:alphaModFix/>
          </a:blip>
          <a:srcRect b="518" l="-106" r="18466" t="-159"/>
          <a:stretch/>
        </p:blipFill>
        <p:spPr>
          <a:xfrm>
            <a:off x="1466335" y="4031463"/>
            <a:ext cx="361743" cy="296458"/>
          </a:xfrm>
          <a:prstGeom prst="rect">
            <a:avLst/>
          </a:prstGeom>
          <a:noFill/>
          <a:ln>
            <a:noFill/>
          </a:ln>
        </p:spPr>
      </p:pic>
      <p:pic>
        <p:nvPicPr>
          <p:cNvPr descr="A pile of oranges&#10;&#10;Description automatically generated" id="402" name="Google Shape;402;g24dff9f2c1b_0_0"/>
          <p:cNvPicPr preferRelativeResize="0"/>
          <p:nvPr/>
        </p:nvPicPr>
        <p:blipFill rotWithShape="1">
          <a:blip r:embed="rId34">
            <a:alphaModFix/>
          </a:blip>
          <a:srcRect b="775" l="27953" r="-354" t="-238"/>
          <a:stretch/>
        </p:blipFill>
        <p:spPr>
          <a:xfrm>
            <a:off x="2985342" y="8307436"/>
            <a:ext cx="322421" cy="296886"/>
          </a:xfrm>
          <a:prstGeom prst="rect">
            <a:avLst/>
          </a:prstGeom>
          <a:noFill/>
          <a:ln>
            <a:noFill/>
          </a:ln>
        </p:spPr>
      </p:pic>
      <p:sp>
        <p:nvSpPr>
          <p:cNvPr id="403" name="Google Shape;403;g24dff9f2c1b_0_0"/>
          <p:cNvSpPr txBox="1"/>
          <p:nvPr/>
        </p:nvSpPr>
        <p:spPr>
          <a:xfrm>
            <a:off x="2663000" y="151350"/>
            <a:ext cx="14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Grow</a:t>
            </a:r>
            <a:endParaRPr>
              <a:latin typeface="Calibri"/>
              <a:ea typeface="Calibri"/>
              <a:cs typeface="Calibri"/>
              <a:sym typeface="Calibri"/>
            </a:endParaRPr>
          </a:p>
        </p:txBody>
      </p:sp>
      <p:sp>
        <p:nvSpPr>
          <p:cNvPr id="404" name="Google Shape;404;g24dff9f2c1b_0_0"/>
          <p:cNvSpPr/>
          <p:nvPr/>
        </p:nvSpPr>
        <p:spPr>
          <a:xfrm>
            <a:off x="2887787" y="551561"/>
            <a:ext cx="807600" cy="814800"/>
          </a:xfrm>
          <a:prstGeom prst="roundRect">
            <a:avLst>
              <a:gd fmla="val 16667" name="adj"/>
            </a:avLst>
          </a:pr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5" name="Google Shape;405;g24dff9f2c1b_0_0"/>
          <p:cNvSpPr txBox="1"/>
          <p:nvPr/>
        </p:nvSpPr>
        <p:spPr>
          <a:xfrm>
            <a:off x="2692650" y="4792775"/>
            <a:ext cx="14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Go</a:t>
            </a:r>
            <a:endParaRPr>
              <a:latin typeface="Calibri"/>
              <a:ea typeface="Calibri"/>
              <a:cs typeface="Calibri"/>
              <a:sym typeface="Calibri"/>
            </a:endParaRPr>
          </a:p>
        </p:txBody>
      </p:sp>
      <p:sp>
        <p:nvSpPr>
          <p:cNvPr id="406" name="Google Shape;406;g24dff9f2c1b_0_0"/>
          <p:cNvSpPr/>
          <p:nvPr/>
        </p:nvSpPr>
        <p:spPr>
          <a:xfrm>
            <a:off x="2917437" y="5192986"/>
            <a:ext cx="807600" cy="814800"/>
          </a:xfrm>
          <a:prstGeom prst="roundRect">
            <a:avLst>
              <a:gd fmla="val 16667" name="adj"/>
            </a:avLst>
          </a:pr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g24dff9f2c1b_0_0"/>
          <p:cNvSpPr txBox="1"/>
          <p:nvPr/>
        </p:nvSpPr>
        <p:spPr>
          <a:xfrm>
            <a:off x="332888" y="4771200"/>
            <a:ext cx="14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Go</a:t>
            </a:r>
            <a:endParaRPr>
              <a:latin typeface="Calibri"/>
              <a:ea typeface="Calibri"/>
              <a:cs typeface="Calibri"/>
              <a:sym typeface="Calibri"/>
            </a:endParaRPr>
          </a:p>
        </p:txBody>
      </p:sp>
      <p:sp>
        <p:nvSpPr>
          <p:cNvPr id="408" name="Google Shape;408;g24dff9f2c1b_0_0"/>
          <p:cNvSpPr/>
          <p:nvPr/>
        </p:nvSpPr>
        <p:spPr>
          <a:xfrm>
            <a:off x="557674" y="5171411"/>
            <a:ext cx="807600" cy="814800"/>
          </a:xfrm>
          <a:prstGeom prst="roundRect">
            <a:avLst>
              <a:gd fmla="val 16667" name="adj"/>
            </a:avLst>
          </a:prstGeom>
          <a:blipFill rotWithShape="1">
            <a:blip r:embed="rId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descr="Home with solid fill" id="413" name="Google Shape;413;p11">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414" name="Google Shape;414;p11">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415" name="Google Shape;415;p11">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416" name="Google Shape;416;p11"/>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pic>
        <p:nvPicPr>
          <p:cNvPr descr="Wooden Textured Background Panel " id="417" name="Google Shape;417;p11"/>
          <p:cNvPicPr preferRelativeResize="0"/>
          <p:nvPr/>
        </p:nvPicPr>
        <p:blipFill rotWithShape="1">
          <a:blip r:embed="rId10">
            <a:alphaModFix/>
          </a:blip>
          <a:srcRect b="0" l="0" r="0" t="0"/>
          <a:stretch/>
        </p:blipFill>
        <p:spPr>
          <a:xfrm rot="5400000">
            <a:off x="-1143002" y="2288041"/>
            <a:ext cx="6858001" cy="4572000"/>
          </a:xfrm>
          <a:prstGeom prst="rect">
            <a:avLst/>
          </a:prstGeom>
          <a:noFill/>
          <a:ln>
            <a:noFill/>
          </a:ln>
        </p:spPr>
      </p:pic>
      <p:sp>
        <p:nvSpPr>
          <p:cNvPr id="418" name="Google Shape;418;p11"/>
          <p:cNvSpPr txBox="1"/>
          <p:nvPr/>
        </p:nvSpPr>
        <p:spPr>
          <a:xfrm>
            <a:off x="99483" y="141817"/>
            <a:ext cx="429895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Which meals are healthiest? Which meals are least healthy? Why?</a:t>
            </a:r>
            <a:endParaRPr b="0" i="0" sz="1400" u="none" cap="none" strike="noStrike">
              <a:solidFill>
                <a:srgbClr val="000000"/>
              </a:solidFill>
              <a:latin typeface="Arial"/>
              <a:ea typeface="Arial"/>
              <a:cs typeface="Arial"/>
              <a:sym typeface="Arial"/>
            </a:endParaRPr>
          </a:p>
        </p:txBody>
      </p:sp>
      <p:sp>
        <p:nvSpPr>
          <p:cNvPr id="419" name="Google Shape;419;p11"/>
          <p:cNvSpPr/>
          <p:nvPr/>
        </p:nvSpPr>
        <p:spPr>
          <a:xfrm>
            <a:off x="97973" y="1258229"/>
            <a:ext cx="2139043" cy="2082974"/>
          </a:xfrm>
          <a:prstGeom prst="ellipse">
            <a:avLst/>
          </a:prstGeom>
          <a:blipFill rotWithShape="1">
            <a:blip r:embed="rId11">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 name="Google Shape;420;p11"/>
          <p:cNvSpPr/>
          <p:nvPr/>
        </p:nvSpPr>
        <p:spPr>
          <a:xfrm>
            <a:off x="2334984" y="1276261"/>
            <a:ext cx="2139043" cy="2082974"/>
          </a:xfrm>
          <a:prstGeom prst="ellipse">
            <a:avLst/>
          </a:prstGeom>
          <a:blipFill rotWithShape="1">
            <a:blip r:embed="rId1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1" name="Google Shape;421;p11"/>
          <p:cNvSpPr/>
          <p:nvPr/>
        </p:nvSpPr>
        <p:spPr>
          <a:xfrm>
            <a:off x="82559" y="3576386"/>
            <a:ext cx="2139043" cy="2082974"/>
          </a:xfrm>
          <a:prstGeom prst="ellipse">
            <a:avLst/>
          </a:prstGeom>
          <a:blipFill rotWithShape="1">
            <a:blip r:embed="rId1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2" name="Google Shape;422;p11"/>
          <p:cNvSpPr/>
          <p:nvPr/>
        </p:nvSpPr>
        <p:spPr>
          <a:xfrm>
            <a:off x="2350400" y="3540654"/>
            <a:ext cx="2139043" cy="2082974"/>
          </a:xfrm>
          <a:prstGeom prst="ellipse">
            <a:avLst/>
          </a:prstGeom>
          <a:blipFill rotWithShape="1">
            <a:blip r:embed="rId1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3" name="Google Shape;423;p11"/>
          <p:cNvSpPr/>
          <p:nvPr/>
        </p:nvSpPr>
        <p:spPr>
          <a:xfrm>
            <a:off x="82559" y="5802797"/>
            <a:ext cx="2139043" cy="2082974"/>
          </a:xfrm>
          <a:prstGeom prst="ellipse">
            <a:avLst/>
          </a:prstGeom>
          <a:blipFill rotWithShape="1">
            <a:blip r:embed="rId15">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11"/>
          <p:cNvSpPr/>
          <p:nvPr/>
        </p:nvSpPr>
        <p:spPr>
          <a:xfrm>
            <a:off x="2350400" y="5802797"/>
            <a:ext cx="2139043" cy="2082974"/>
          </a:xfrm>
          <a:prstGeom prst="ellipse">
            <a:avLst/>
          </a:prstGeom>
          <a:blipFill rotWithShape="1">
            <a:blip r:embed="rId16">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p11"/>
          <p:cNvSpPr/>
          <p:nvPr/>
        </p:nvSpPr>
        <p:spPr>
          <a:xfrm>
            <a:off x="-3265714" y="1485900"/>
            <a:ext cx="2514600" cy="173082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p11"/>
          <p:cNvSpPr/>
          <p:nvPr/>
        </p:nvSpPr>
        <p:spPr>
          <a:xfrm>
            <a:off x="-3216732" y="3752458"/>
            <a:ext cx="2514600" cy="173082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7" name="Google Shape;427;p11"/>
          <p:cNvSpPr/>
          <p:nvPr/>
        </p:nvSpPr>
        <p:spPr>
          <a:xfrm>
            <a:off x="-3216732" y="6045519"/>
            <a:ext cx="2514600" cy="173082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p11"/>
          <p:cNvSpPr/>
          <p:nvPr/>
        </p:nvSpPr>
        <p:spPr>
          <a:xfrm>
            <a:off x="5099957" y="1485899"/>
            <a:ext cx="2514600" cy="173082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p11"/>
          <p:cNvSpPr/>
          <p:nvPr/>
        </p:nvSpPr>
        <p:spPr>
          <a:xfrm>
            <a:off x="5099957" y="6034633"/>
            <a:ext cx="2514600" cy="173082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p11"/>
          <p:cNvSpPr/>
          <p:nvPr/>
        </p:nvSpPr>
        <p:spPr>
          <a:xfrm>
            <a:off x="5099957" y="3716726"/>
            <a:ext cx="2514600" cy="173082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descr="Home with solid fill" id="435" name="Google Shape;435;p12">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436" name="Google Shape;436;p12">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437" name="Google Shape;437;p12"/>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438" name="Google Shape;438;p12"/>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439" name="Google Shape;439;p12"/>
          <p:cNvSpPr txBox="1"/>
          <p:nvPr/>
        </p:nvSpPr>
        <p:spPr>
          <a:xfrm>
            <a:off x="1020527" y="4382234"/>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Check-ups and Vitamins</a:t>
            </a:r>
            <a:endParaRPr b="0" i="0" sz="1400" u="none" cap="none" strike="noStrike">
              <a:solidFill>
                <a:srgbClr val="000000"/>
              </a:solidFill>
              <a:latin typeface="Arial"/>
              <a:ea typeface="Arial"/>
              <a:cs typeface="Arial"/>
              <a:sym typeface="Arial"/>
            </a:endParaRPr>
          </a:p>
        </p:txBody>
      </p:sp>
      <p:sp>
        <p:nvSpPr>
          <p:cNvPr id="440" name="Google Shape;440;p12"/>
          <p:cNvSpPr txBox="1"/>
          <p:nvPr/>
        </p:nvSpPr>
        <p:spPr>
          <a:xfrm>
            <a:off x="890487" y="2304945"/>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Eating through the day</a:t>
            </a:r>
            <a:endParaRPr b="0" i="0" sz="1400" u="none" cap="none" strike="noStrike">
              <a:solidFill>
                <a:srgbClr val="000000"/>
              </a:solidFill>
              <a:latin typeface="Arial"/>
              <a:ea typeface="Arial"/>
              <a:cs typeface="Arial"/>
              <a:sym typeface="Arial"/>
            </a:endParaRPr>
          </a:p>
        </p:txBody>
      </p:sp>
      <p:cxnSp>
        <p:nvCxnSpPr>
          <p:cNvPr id="441" name="Google Shape;441;p12"/>
          <p:cNvCxnSpPr/>
          <p:nvPr/>
        </p:nvCxnSpPr>
        <p:spPr>
          <a:xfrm flipH="1" rot="10800000">
            <a:off x="106861" y="6377013"/>
            <a:ext cx="4233332" cy="42334"/>
          </a:xfrm>
          <a:prstGeom prst="straightConnector1">
            <a:avLst/>
          </a:prstGeom>
          <a:noFill/>
          <a:ln cap="flat" cmpd="sng" w="28575">
            <a:solidFill>
              <a:srgbClr val="4472C4"/>
            </a:solidFill>
            <a:prstDash val="dash"/>
            <a:miter lim="800000"/>
            <a:headEnd len="sm" w="sm" type="none"/>
            <a:tailEnd len="sm" w="sm" type="none"/>
          </a:ln>
        </p:spPr>
      </p:cxnSp>
      <p:sp>
        <p:nvSpPr>
          <p:cNvPr id="442" name="Google Shape;442;p12"/>
          <p:cNvSpPr txBox="1"/>
          <p:nvPr/>
        </p:nvSpPr>
        <p:spPr>
          <a:xfrm>
            <a:off x="551633" y="148628"/>
            <a:ext cx="4140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Nutrients for Pregnant Women</a:t>
            </a:r>
            <a:endParaRPr b="0" i="0" sz="1400" u="none" cap="none" strike="noStrike">
              <a:solidFill>
                <a:srgbClr val="000000"/>
              </a:solidFill>
              <a:latin typeface="Arial"/>
              <a:ea typeface="Arial"/>
              <a:cs typeface="Arial"/>
              <a:sym typeface="Arial"/>
            </a:endParaRPr>
          </a:p>
        </p:txBody>
      </p:sp>
      <p:cxnSp>
        <p:nvCxnSpPr>
          <p:cNvPr id="443" name="Google Shape;443;p12"/>
          <p:cNvCxnSpPr/>
          <p:nvPr/>
        </p:nvCxnSpPr>
        <p:spPr>
          <a:xfrm flipH="1" rot="10800000">
            <a:off x="121950" y="2182241"/>
            <a:ext cx="4233332" cy="42334"/>
          </a:xfrm>
          <a:prstGeom prst="straightConnector1">
            <a:avLst/>
          </a:prstGeom>
          <a:noFill/>
          <a:ln cap="flat" cmpd="sng" w="28575">
            <a:solidFill>
              <a:srgbClr val="4472C4"/>
            </a:solidFill>
            <a:prstDash val="dash"/>
            <a:miter lim="800000"/>
            <a:headEnd len="sm" w="sm" type="none"/>
            <a:tailEnd len="sm" w="sm" type="none"/>
          </a:ln>
        </p:spPr>
      </p:cxnSp>
      <p:cxnSp>
        <p:nvCxnSpPr>
          <p:cNvPr id="444" name="Google Shape;444;p12"/>
          <p:cNvCxnSpPr/>
          <p:nvPr/>
        </p:nvCxnSpPr>
        <p:spPr>
          <a:xfrm flipH="1" rot="10800000">
            <a:off x="121950" y="4279626"/>
            <a:ext cx="4233332" cy="42334"/>
          </a:xfrm>
          <a:prstGeom prst="straightConnector1">
            <a:avLst/>
          </a:prstGeom>
          <a:noFill/>
          <a:ln cap="flat" cmpd="sng" w="28575">
            <a:solidFill>
              <a:srgbClr val="4472C4"/>
            </a:solidFill>
            <a:prstDash val="dash"/>
            <a:miter lim="800000"/>
            <a:headEnd len="sm" w="sm" type="none"/>
            <a:tailEnd len="sm" w="sm" type="none"/>
          </a:ln>
        </p:spPr>
      </p:cxnSp>
      <p:sp>
        <p:nvSpPr>
          <p:cNvPr id="445" name="Google Shape;445;p12"/>
          <p:cNvSpPr txBox="1"/>
          <p:nvPr/>
        </p:nvSpPr>
        <p:spPr>
          <a:xfrm>
            <a:off x="614127" y="6477734"/>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Water</a:t>
            </a:r>
            <a:endParaRPr b="0" i="0" sz="1400" u="none" cap="none" strike="noStrike">
              <a:solidFill>
                <a:srgbClr val="000000"/>
              </a:solidFill>
              <a:latin typeface="Arial"/>
              <a:ea typeface="Arial"/>
              <a:cs typeface="Arial"/>
              <a:sym typeface="Arial"/>
            </a:endParaRPr>
          </a:p>
        </p:txBody>
      </p:sp>
      <p:sp>
        <p:nvSpPr>
          <p:cNvPr id="446" name="Google Shape;446;p12"/>
          <p:cNvSpPr txBox="1"/>
          <p:nvPr/>
        </p:nvSpPr>
        <p:spPr>
          <a:xfrm>
            <a:off x="2849327" y="6477734"/>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Alcohol</a:t>
            </a:r>
            <a:endParaRPr b="0" i="0" sz="1400" u="none" cap="none" strike="noStrike">
              <a:solidFill>
                <a:srgbClr val="000000"/>
              </a:solidFill>
              <a:latin typeface="Arial"/>
              <a:ea typeface="Arial"/>
              <a:cs typeface="Arial"/>
              <a:sym typeface="Arial"/>
            </a:endParaRPr>
          </a:p>
        </p:txBody>
      </p:sp>
      <p:cxnSp>
        <p:nvCxnSpPr>
          <p:cNvPr id="447" name="Google Shape;447;p12"/>
          <p:cNvCxnSpPr/>
          <p:nvPr/>
        </p:nvCxnSpPr>
        <p:spPr>
          <a:xfrm flipH="1" rot="10800000">
            <a:off x="2138859" y="6402413"/>
            <a:ext cx="16932" cy="1579034"/>
          </a:xfrm>
          <a:prstGeom prst="straightConnector1">
            <a:avLst/>
          </a:prstGeom>
          <a:noFill/>
          <a:ln cap="flat" cmpd="sng" w="28575">
            <a:solidFill>
              <a:srgbClr val="4472C4"/>
            </a:solidFill>
            <a:prstDash val="dash"/>
            <a:miter lim="800000"/>
            <a:headEnd len="sm" w="sm" type="none"/>
            <a:tailEnd len="sm" w="sm" type="none"/>
          </a:ln>
        </p:spPr>
      </p:cxnSp>
      <p:pic>
        <p:nvPicPr>
          <p:cNvPr descr="A picture containing clipart&#10;&#10;Description automatically generated" id="448" name="Google Shape;448;p12">
            <a:hlinkClick action="ppaction://hlinksldjump" r:id="rId9"/>
          </p:cNvPr>
          <p:cNvPicPr preferRelativeResize="0"/>
          <p:nvPr/>
        </p:nvPicPr>
        <p:blipFill rotWithShape="1">
          <a:blip r:embed="rId10">
            <a:alphaModFix/>
          </a:blip>
          <a:srcRect b="51347" l="66420" r="-685" t="3325"/>
          <a:stretch/>
        </p:blipFill>
        <p:spPr>
          <a:xfrm>
            <a:off x="515751" y="590442"/>
            <a:ext cx="962310" cy="1609147"/>
          </a:xfrm>
          <a:prstGeom prst="rect">
            <a:avLst/>
          </a:prstGeom>
          <a:noFill/>
          <a:ln>
            <a:noFill/>
          </a:ln>
        </p:spPr>
      </p:pic>
      <p:pic>
        <p:nvPicPr>
          <p:cNvPr descr="A picture containing fruit, different, colorful, variety&#10;&#10;Description automatically generated" id="449" name="Google Shape;449;p12">
            <a:hlinkClick action="ppaction://hlinksldjump" r:id="rId11"/>
          </p:cNvPr>
          <p:cNvPicPr preferRelativeResize="0"/>
          <p:nvPr/>
        </p:nvPicPr>
        <p:blipFill rotWithShape="1">
          <a:blip r:embed="rId12">
            <a:alphaModFix/>
          </a:blip>
          <a:srcRect b="0" l="0" r="0" t="0"/>
          <a:stretch/>
        </p:blipFill>
        <p:spPr>
          <a:xfrm>
            <a:off x="1424412" y="1022770"/>
            <a:ext cx="2743200" cy="753238"/>
          </a:xfrm>
          <a:prstGeom prst="rect">
            <a:avLst/>
          </a:prstGeom>
          <a:noFill/>
          <a:ln>
            <a:noFill/>
          </a:ln>
        </p:spPr>
      </p:pic>
      <p:grpSp>
        <p:nvGrpSpPr>
          <p:cNvPr id="450" name="Google Shape;450;p12"/>
          <p:cNvGrpSpPr/>
          <p:nvPr/>
        </p:nvGrpSpPr>
        <p:grpSpPr>
          <a:xfrm>
            <a:off x="1157818" y="2713741"/>
            <a:ext cx="2277532" cy="1488769"/>
            <a:chOff x="1157818" y="2713741"/>
            <a:chExt cx="2277532" cy="1488769"/>
          </a:xfrm>
        </p:grpSpPr>
        <p:pic>
          <p:nvPicPr>
            <p:cNvPr descr="A picture containing text, table, desk&#10;&#10;Description automatically generated" id="451" name="Google Shape;451;p12">
              <a:hlinkClick action="ppaction://hlinksldjump" r:id="rId13"/>
            </p:cNvPr>
            <p:cNvPicPr preferRelativeResize="0"/>
            <p:nvPr/>
          </p:nvPicPr>
          <p:blipFill rotWithShape="1">
            <a:blip r:embed="rId14">
              <a:alphaModFix/>
            </a:blip>
            <a:srcRect b="0" l="0" r="0" t="0"/>
            <a:stretch/>
          </p:blipFill>
          <p:spPr>
            <a:xfrm>
              <a:off x="1157818" y="2818475"/>
              <a:ext cx="2277532" cy="1384035"/>
            </a:xfrm>
            <a:prstGeom prst="rect">
              <a:avLst/>
            </a:prstGeom>
            <a:noFill/>
            <a:ln>
              <a:noFill/>
            </a:ln>
          </p:spPr>
        </p:pic>
        <p:pic>
          <p:nvPicPr>
            <p:cNvPr id="452" name="Google Shape;452;p12"/>
            <p:cNvPicPr preferRelativeResize="0"/>
            <p:nvPr/>
          </p:nvPicPr>
          <p:blipFill rotWithShape="1">
            <a:blip r:embed="rId15">
              <a:alphaModFix/>
            </a:blip>
            <a:srcRect b="0" l="0" r="0" t="0"/>
            <a:stretch/>
          </p:blipFill>
          <p:spPr>
            <a:xfrm>
              <a:off x="1466850" y="2713741"/>
              <a:ext cx="683684" cy="492837"/>
            </a:xfrm>
            <a:prstGeom prst="rect">
              <a:avLst/>
            </a:prstGeom>
            <a:noFill/>
            <a:ln>
              <a:noFill/>
            </a:ln>
          </p:spPr>
        </p:pic>
        <p:pic>
          <p:nvPicPr>
            <p:cNvPr descr="Logo&#10;&#10;Description automatically generated" id="453" name="Google Shape;453;p12"/>
            <p:cNvPicPr preferRelativeResize="0"/>
            <p:nvPr/>
          </p:nvPicPr>
          <p:blipFill rotWithShape="1">
            <a:blip r:embed="rId16">
              <a:alphaModFix/>
            </a:blip>
            <a:srcRect b="0" l="0" r="0" t="0"/>
            <a:stretch/>
          </p:blipFill>
          <p:spPr>
            <a:xfrm>
              <a:off x="2389717" y="2797355"/>
              <a:ext cx="611716" cy="386988"/>
            </a:xfrm>
            <a:prstGeom prst="rect">
              <a:avLst/>
            </a:prstGeom>
            <a:noFill/>
            <a:ln>
              <a:noFill/>
            </a:ln>
          </p:spPr>
        </p:pic>
      </p:grpSp>
      <p:pic>
        <p:nvPicPr>
          <p:cNvPr descr="A picture containing food, plate, indoor, arranged&#10;&#10;Description automatically generated" id="454" name="Google Shape;454;p12">
            <a:hlinkClick action="ppaction://hlinksldjump" r:id="rId17"/>
          </p:cNvPr>
          <p:cNvPicPr preferRelativeResize="0"/>
          <p:nvPr/>
        </p:nvPicPr>
        <p:blipFill rotWithShape="1">
          <a:blip r:embed="rId18">
            <a:alphaModFix/>
          </a:blip>
          <a:srcRect b="0" l="0" r="0" t="0"/>
          <a:stretch/>
        </p:blipFill>
        <p:spPr>
          <a:xfrm>
            <a:off x="1079500" y="4743450"/>
            <a:ext cx="2616200" cy="1638300"/>
          </a:xfrm>
          <a:prstGeom prst="rect">
            <a:avLst/>
          </a:prstGeom>
          <a:noFill/>
          <a:ln>
            <a:noFill/>
          </a:ln>
        </p:spPr>
      </p:pic>
      <p:pic>
        <p:nvPicPr>
          <p:cNvPr id="455" name="Google Shape;455;p12"/>
          <p:cNvPicPr preferRelativeResize="0"/>
          <p:nvPr/>
        </p:nvPicPr>
        <p:blipFill rotWithShape="1">
          <a:blip r:embed="rId19">
            <a:alphaModFix/>
          </a:blip>
          <a:srcRect b="0" l="0" r="0" t="0"/>
          <a:stretch/>
        </p:blipFill>
        <p:spPr>
          <a:xfrm>
            <a:off x="465138" y="6767175"/>
            <a:ext cx="1222376" cy="1386562"/>
          </a:xfrm>
          <a:prstGeom prst="rect">
            <a:avLst/>
          </a:prstGeom>
          <a:noFill/>
          <a:ln>
            <a:noFill/>
          </a:ln>
        </p:spPr>
      </p:pic>
      <p:pic>
        <p:nvPicPr>
          <p:cNvPr descr="A picture containing text&#10;&#10;Description automatically generated" id="456" name="Google Shape;456;p12"/>
          <p:cNvPicPr preferRelativeResize="0"/>
          <p:nvPr/>
        </p:nvPicPr>
        <p:blipFill rotWithShape="1">
          <a:blip r:embed="rId20">
            <a:alphaModFix/>
          </a:blip>
          <a:srcRect b="0" l="0" r="0" t="0"/>
          <a:stretch/>
        </p:blipFill>
        <p:spPr>
          <a:xfrm>
            <a:off x="2782889" y="6882464"/>
            <a:ext cx="1154113" cy="11559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descr="Home with solid fill" id="461" name="Google Shape;461;p13">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Back with solid fill" id="462" name="Google Shape;462;p13">
            <a:hlinkClick action="ppaction://hlinksldjump" r:id="rId5"/>
          </p:cNvPr>
          <p:cNvPicPr preferRelativeResize="0"/>
          <p:nvPr/>
        </p:nvPicPr>
        <p:blipFill rotWithShape="1">
          <a:blip r:embed="rId6">
            <a:alphaModFix/>
          </a:blip>
          <a:srcRect b="0" l="0" r="0" t="0"/>
          <a:stretch/>
        </p:blipFill>
        <p:spPr>
          <a:xfrm>
            <a:off x="1151164" y="8229600"/>
            <a:ext cx="914400" cy="914400"/>
          </a:xfrm>
          <a:prstGeom prst="rect">
            <a:avLst/>
          </a:prstGeom>
          <a:noFill/>
          <a:ln>
            <a:noFill/>
          </a:ln>
        </p:spPr>
      </p:pic>
      <p:pic>
        <p:nvPicPr>
          <p:cNvPr descr="Volume with solid fill" id="463" name="Google Shape;463;p13"/>
          <p:cNvPicPr preferRelativeResize="0"/>
          <p:nvPr/>
        </p:nvPicPr>
        <p:blipFill rotWithShape="1">
          <a:blip r:embed="rId7">
            <a:alphaModFix/>
          </a:blip>
          <a:srcRect b="0" l="0" r="0" t="0"/>
          <a:stretch/>
        </p:blipFill>
        <p:spPr>
          <a:xfrm>
            <a:off x="2339069" y="8229600"/>
            <a:ext cx="914400" cy="914400"/>
          </a:xfrm>
          <a:prstGeom prst="rect">
            <a:avLst/>
          </a:prstGeom>
          <a:noFill/>
          <a:ln>
            <a:noFill/>
          </a:ln>
        </p:spPr>
      </p:pic>
      <p:sp>
        <p:nvSpPr>
          <p:cNvPr id="464" name="Google Shape;464;p13"/>
          <p:cNvSpPr txBox="1"/>
          <p:nvPr/>
        </p:nvSpPr>
        <p:spPr>
          <a:xfrm>
            <a:off x="222854" y="94058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5" name="Google Shape;465;p13"/>
          <p:cNvSpPr txBox="1"/>
          <p:nvPr/>
        </p:nvSpPr>
        <p:spPr>
          <a:xfrm>
            <a:off x="72846" y="39458"/>
            <a:ext cx="493064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omic Sans MS"/>
                <a:ea typeface="Comic Sans MS"/>
                <a:cs typeface="Comic Sans MS"/>
                <a:sym typeface="Comic Sans MS"/>
              </a:rPr>
              <a:t>Critical Nutrients for Pregnant Women</a:t>
            </a:r>
            <a:endParaRPr b="0" i="0" sz="1400" u="none" cap="none" strike="noStrike">
              <a:solidFill>
                <a:srgbClr val="000000"/>
              </a:solidFill>
              <a:latin typeface="Arial"/>
              <a:ea typeface="Arial"/>
              <a:cs typeface="Arial"/>
              <a:sym typeface="Arial"/>
            </a:endParaRPr>
          </a:p>
        </p:txBody>
      </p:sp>
      <p:pic>
        <p:nvPicPr>
          <p:cNvPr descr="Single gear with solid fill" id="466" name="Google Shape;466;p13">
            <a:hlinkClick action="ppaction://hlinksldjump" r:id="rId8"/>
          </p:cNvPr>
          <p:cNvPicPr preferRelativeResize="0"/>
          <p:nvPr/>
        </p:nvPicPr>
        <p:blipFill rotWithShape="1">
          <a:blip r:embed="rId9">
            <a:alphaModFix/>
          </a:blip>
          <a:srcRect b="0" l="0" r="0" t="0"/>
          <a:stretch/>
        </p:blipFill>
        <p:spPr>
          <a:xfrm>
            <a:off x="3441247" y="8229600"/>
            <a:ext cx="914400" cy="914400"/>
          </a:xfrm>
          <a:prstGeom prst="rect">
            <a:avLst/>
          </a:prstGeom>
          <a:noFill/>
          <a:ln>
            <a:noFill/>
          </a:ln>
        </p:spPr>
      </p:pic>
      <p:pic>
        <p:nvPicPr>
          <p:cNvPr id="467" name="Google Shape;467;p13"/>
          <p:cNvPicPr preferRelativeResize="0"/>
          <p:nvPr/>
        </p:nvPicPr>
        <p:blipFill rotWithShape="1">
          <a:blip r:embed="rId10">
            <a:alphaModFix/>
          </a:blip>
          <a:srcRect b="14378" l="59741" r="-289" t="0"/>
          <a:stretch/>
        </p:blipFill>
        <p:spPr>
          <a:xfrm>
            <a:off x="985148" y="1372813"/>
            <a:ext cx="2485489" cy="6979388"/>
          </a:xfrm>
          <a:prstGeom prst="rect">
            <a:avLst/>
          </a:prstGeom>
          <a:noFill/>
          <a:ln>
            <a:noFill/>
          </a:ln>
        </p:spPr>
      </p:pic>
      <p:sp>
        <p:nvSpPr>
          <p:cNvPr id="468" name="Google Shape;468;p13"/>
          <p:cNvSpPr txBox="1"/>
          <p:nvPr/>
        </p:nvSpPr>
        <p:spPr>
          <a:xfrm>
            <a:off x="3421078" y="3379190"/>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Protein</a:t>
            </a:r>
            <a:endParaRPr b="0" i="0" sz="1400" u="none" cap="none" strike="noStrike">
              <a:solidFill>
                <a:srgbClr val="000000"/>
              </a:solidFill>
              <a:latin typeface="Arial"/>
              <a:ea typeface="Arial"/>
              <a:cs typeface="Arial"/>
              <a:sym typeface="Arial"/>
            </a:endParaRPr>
          </a:p>
        </p:txBody>
      </p:sp>
      <p:cxnSp>
        <p:nvCxnSpPr>
          <p:cNvPr id="469" name="Google Shape;469;p13"/>
          <p:cNvCxnSpPr/>
          <p:nvPr/>
        </p:nvCxnSpPr>
        <p:spPr>
          <a:xfrm flipH="1">
            <a:off x="2995628" y="3690340"/>
            <a:ext cx="720724" cy="192088"/>
          </a:xfrm>
          <a:prstGeom prst="straightConnector1">
            <a:avLst/>
          </a:prstGeom>
          <a:noFill/>
          <a:ln cap="flat" cmpd="sng" w="28575">
            <a:solidFill>
              <a:schemeClr val="accent1"/>
            </a:solidFill>
            <a:prstDash val="solid"/>
            <a:miter lim="800000"/>
            <a:headEnd len="sm" w="sm" type="none"/>
            <a:tailEnd len="med" w="med" type="triangle"/>
          </a:ln>
        </p:spPr>
      </p:cxnSp>
      <p:grpSp>
        <p:nvGrpSpPr>
          <p:cNvPr id="470" name="Google Shape;470;p13"/>
          <p:cNvGrpSpPr/>
          <p:nvPr/>
        </p:nvGrpSpPr>
        <p:grpSpPr>
          <a:xfrm>
            <a:off x="4854244" y="2638908"/>
            <a:ext cx="2743200" cy="1760788"/>
            <a:chOff x="4860518" y="2408944"/>
            <a:chExt cx="2743200" cy="1760788"/>
          </a:xfrm>
        </p:grpSpPr>
        <p:sp>
          <p:nvSpPr>
            <p:cNvPr id="471" name="Google Shape;471;p13"/>
            <p:cNvSpPr txBox="1"/>
            <p:nvPr/>
          </p:nvSpPr>
          <p:spPr>
            <a:xfrm>
              <a:off x="4860518" y="2408944"/>
              <a:ext cx="274320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These foods are the building blocks of my baby's body – cells, muscles, and organs. They also help my body support the baby.</a:t>
              </a:r>
              <a:endParaRPr b="0" i="0" sz="1100" u="none" cap="none" strike="noStrike">
                <a:solidFill>
                  <a:schemeClr val="dk1"/>
                </a:solidFill>
                <a:latin typeface="Calibri"/>
                <a:ea typeface="Calibri"/>
                <a:cs typeface="Calibri"/>
                <a:sym typeface="Calibri"/>
              </a:endParaRPr>
            </a:p>
          </p:txBody>
        </p:sp>
        <p:grpSp>
          <p:nvGrpSpPr>
            <p:cNvPr id="472" name="Google Shape;472;p13"/>
            <p:cNvGrpSpPr/>
            <p:nvPr/>
          </p:nvGrpSpPr>
          <p:grpSpPr>
            <a:xfrm>
              <a:off x="5005542" y="3051850"/>
              <a:ext cx="2233124" cy="1117882"/>
              <a:chOff x="5004858" y="3054350"/>
              <a:chExt cx="2233124" cy="1117882"/>
            </a:xfrm>
          </p:grpSpPr>
          <p:grpSp>
            <p:nvGrpSpPr>
              <p:cNvPr id="473" name="Google Shape;473;p13"/>
              <p:cNvGrpSpPr/>
              <p:nvPr/>
            </p:nvGrpSpPr>
            <p:grpSpPr>
              <a:xfrm>
                <a:off x="5039255" y="3086195"/>
                <a:ext cx="690986" cy="492582"/>
                <a:chOff x="205317" y="5443634"/>
                <a:chExt cx="1444888" cy="1252903"/>
              </a:xfrm>
            </p:grpSpPr>
            <p:pic>
              <p:nvPicPr>
                <p:cNvPr descr="A picture containing half&#10;&#10;Description automatically generated" id="474" name="Google Shape;474;p13"/>
                <p:cNvPicPr preferRelativeResize="0"/>
                <p:nvPr/>
              </p:nvPicPr>
              <p:blipFill rotWithShape="1">
                <a:blip r:embed="rId11">
                  <a:alphaModFix/>
                </a:blip>
                <a:srcRect b="0" l="0" r="0" t="0"/>
                <a:stretch/>
              </p:blipFill>
              <p:spPr>
                <a:xfrm>
                  <a:off x="205317" y="5443634"/>
                  <a:ext cx="1007534" cy="722649"/>
                </a:xfrm>
                <a:prstGeom prst="rect">
                  <a:avLst/>
                </a:prstGeom>
                <a:noFill/>
                <a:ln>
                  <a:noFill/>
                </a:ln>
              </p:spPr>
            </p:pic>
            <p:pic>
              <p:nvPicPr>
                <p:cNvPr id="475" name="Google Shape;475;p13"/>
                <p:cNvPicPr preferRelativeResize="0"/>
                <p:nvPr/>
              </p:nvPicPr>
              <p:blipFill rotWithShape="1">
                <a:blip r:embed="rId12">
                  <a:alphaModFix/>
                </a:blip>
                <a:srcRect b="0" l="0" r="0" t="0"/>
                <a:stretch/>
              </p:blipFill>
              <p:spPr>
                <a:xfrm rot="-1740000">
                  <a:off x="433959" y="5902134"/>
                  <a:ext cx="1155701" cy="548651"/>
                </a:xfrm>
                <a:prstGeom prst="rect">
                  <a:avLst/>
                </a:prstGeom>
                <a:noFill/>
                <a:ln>
                  <a:noFill/>
                </a:ln>
              </p:spPr>
            </p:pic>
          </p:grpSp>
          <p:pic>
            <p:nvPicPr>
              <p:cNvPr descr="A picture containing egg, food, indoor&#10;&#10;Description automatically generated" id="476" name="Google Shape;476;p13"/>
              <p:cNvPicPr preferRelativeResize="0"/>
              <p:nvPr/>
            </p:nvPicPr>
            <p:blipFill rotWithShape="1">
              <a:blip r:embed="rId13">
                <a:alphaModFix/>
              </a:blip>
              <a:srcRect b="909" l="10208" r="-624" t="0"/>
              <a:stretch/>
            </p:blipFill>
            <p:spPr>
              <a:xfrm>
                <a:off x="5553428" y="3617675"/>
                <a:ext cx="580471" cy="421710"/>
              </a:xfrm>
              <a:prstGeom prst="rect">
                <a:avLst/>
              </a:prstGeom>
              <a:noFill/>
              <a:ln>
                <a:noFill/>
              </a:ln>
            </p:spPr>
          </p:pic>
          <p:pic>
            <p:nvPicPr>
              <p:cNvPr id="477" name="Google Shape;477;p13"/>
              <p:cNvPicPr preferRelativeResize="0"/>
              <p:nvPr/>
            </p:nvPicPr>
            <p:blipFill rotWithShape="1">
              <a:blip r:embed="rId14">
                <a:alphaModFix/>
              </a:blip>
              <a:srcRect b="0" l="0" r="0" t="0"/>
              <a:stretch/>
            </p:blipFill>
            <p:spPr>
              <a:xfrm>
                <a:off x="5004858" y="3466290"/>
                <a:ext cx="692681" cy="705942"/>
              </a:xfrm>
              <a:prstGeom prst="rect">
                <a:avLst/>
              </a:prstGeom>
              <a:noFill/>
              <a:ln>
                <a:noFill/>
              </a:ln>
            </p:spPr>
          </p:pic>
          <p:pic>
            <p:nvPicPr>
              <p:cNvPr id="478" name="Google Shape;478;p13"/>
              <p:cNvPicPr preferRelativeResize="0"/>
              <p:nvPr/>
            </p:nvPicPr>
            <p:blipFill rotWithShape="1">
              <a:blip r:embed="rId15">
                <a:alphaModFix/>
              </a:blip>
              <a:srcRect b="0" l="0" r="0" t="0"/>
              <a:stretch/>
            </p:blipFill>
            <p:spPr>
              <a:xfrm>
                <a:off x="6063191" y="3651804"/>
                <a:ext cx="809098" cy="356079"/>
              </a:xfrm>
              <a:prstGeom prst="rect">
                <a:avLst/>
              </a:prstGeom>
              <a:noFill/>
              <a:ln>
                <a:noFill/>
              </a:ln>
            </p:spPr>
          </p:pic>
          <p:pic>
            <p:nvPicPr>
              <p:cNvPr id="479" name="Google Shape;479;p13"/>
              <p:cNvPicPr preferRelativeResize="0"/>
              <p:nvPr/>
            </p:nvPicPr>
            <p:blipFill rotWithShape="1">
              <a:blip r:embed="rId16">
                <a:alphaModFix/>
              </a:blip>
              <a:srcRect b="0" l="0" r="0" t="0"/>
              <a:stretch/>
            </p:blipFill>
            <p:spPr>
              <a:xfrm>
                <a:off x="6954269" y="3054350"/>
                <a:ext cx="283713" cy="542926"/>
              </a:xfrm>
              <a:prstGeom prst="rect">
                <a:avLst/>
              </a:prstGeom>
              <a:noFill/>
              <a:ln>
                <a:noFill/>
              </a:ln>
            </p:spPr>
          </p:pic>
          <p:pic>
            <p:nvPicPr>
              <p:cNvPr descr="Diagram&#10;&#10;Description automatically generated" id="480" name="Google Shape;480;p13"/>
              <p:cNvPicPr preferRelativeResize="0"/>
              <p:nvPr/>
            </p:nvPicPr>
            <p:blipFill rotWithShape="1">
              <a:blip r:embed="rId17">
                <a:alphaModFix/>
              </a:blip>
              <a:srcRect b="0" l="0" r="0" t="0"/>
              <a:stretch/>
            </p:blipFill>
            <p:spPr>
              <a:xfrm>
                <a:off x="6875463" y="3469745"/>
                <a:ext cx="330203" cy="537634"/>
              </a:xfrm>
              <a:prstGeom prst="rect">
                <a:avLst/>
              </a:prstGeom>
              <a:noFill/>
              <a:ln>
                <a:noFill/>
              </a:ln>
            </p:spPr>
          </p:pic>
          <p:pic>
            <p:nvPicPr>
              <p:cNvPr id="481" name="Google Shape;481;p13"/>
              <p:cNvPicPr preferRelativeResize="0"/>
              <p:nvPr/>
            </p:nvPicPr>
            <p:blipFill rotWithShape="1">
              <a:blip r:embed="rId18">
                <a:alphaModFix/>
              </a:blip>
              <a:srcRect b="23108" l="0" r="4723" t="12329"/>
              <a:stretch/>
            </p:blipFill>
            <p:spPr>
              <a:xfrm>
                <a:off x="6002338" y="3054350"/>
                <a:ext cx="964976" cy="371032"/>
              </a:xfrm>
              <a:prstGeom prst="rect">
                <a:avLst/>
              </a:prstGeom>
              <a:noFill/>
              <a:ln>
                <a:noFill/>
              </a:ln>
            </p:spPr>
          </p:pic>
          <p:pic>
            <p:nvPicPr>
              <p:cNvPr id="482" name="Google Shape;482;p13"/>
              <p:cNvPicPr preferRelativeResize="0"/>
              <p:nvPr/>
            </p:nvPicPr>
            <p:blipFill rotWithShape="1">
              <a:blip r:embed="rId19">
                <a:alphaModFix/>
              </a:blip>
              <a:srcRect b="0" l="0" r="0" t="0"/>
              <a:stretch/>
            </p:blipFill>
            <p:spPr>
              <a:xfrm>
                <a:off x="5700711" y="3243729"/>
                <a:ext cx="597431" cy="436688"/>
              </a:xfrm>
              <a:prstGeom prst="rect">
                <a:avLst/>
              </a:prstGeom>
              <a:noFill/>
              <a:ln>
                <a:noFill/>
              </a:ln>
            </p:spPr>
          </p:pic>
        </p:grpSp>
      </p:grpSp>
      <p:sp>
        <p:nvSpPr>
          <p:cNvPr id="483" name="Google Shape;483;p13"/>
          <p:cNvSpPr txBox="1"/>
          <p:nvPr/>
        </p:nvSpPr>
        <p:spPr>
          <a:xfrm>
            <a:off x="8882743" y="351064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13"/>
          <p:cNvSpPr txBox="1"/>
          <p:nvPr/>
        </p:nvSpPr>
        <p:spPr>
          <a:xfrm>
            <a:off x="189090" y="5027103"/>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Folic acid</a:t>
            </a:r>
            <a:endParaRPr b="0" i="0" sz="1400" u="none" cap="none" strike="noStrike">
              <a:solidFill>
                <a:srgbClr val="000000"/>
              </a:solidFill>
              <a:latin typeface="Arial"/>
              <a:ea typeface="Arial"/>
              <a:cs typeface="Arial"/>
              <a:sym typeface="Arial"/>
            </a:endParaRPr>
          </a:p>
        </p:txBody>
      </p:sp>
      <p:sp>
        <p:nvSpPr>
          <p:cNvPr id="485" name="Google Shape;485;p13"/>
          <p:cNvSpPr txBox="1"/>
          <p:nvPr/>
        </p:nvSpPr>
        <p:spPr>
          <a:xfrm>
            <a:off x="317516" y="2054414"/>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Vitamin A</a:t>
            </a:r>
            <a:endParaRPr b="0" i="0" sz="1400" u="none" cap="none" strike="noStrike">
              <a:solidFill>
                <a:srgbClr val="000000"/>
              </a:solidFill>
              <a:latin typeface="Arial"/>
              <a:ea typeface="Arial"/>
              <a:cs typeface="Arial"/>
              <a:sym typeface="Arial"/>
            </a:endParaRPr>
          </a:p>
        </p:txBody>
      </p:sp>
      <p:sp>
        <p:nvSpPr>
          <p:cNvPr id="486" name="Google Shape;486;p13"/>
          <p:cNvSpPr txBox="1"/>
          <p:nvPr/>
        </p:nvSpPr>
        <p:spPr>
          <a:xfrm>
            <a:off x="3230578" y="2244914"/>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Vitamin C</a:t>
            </a:r>
            <a:endParaRPr b="0" i="0" sz="1400" u="none" cap="none" strike="noStrike">
              <a:solidFill>
                <a:srgbClr val="000000"/>
              </a:solidFill>
              <a:latin typeface="Arial"/>
              <a:ea typeface="Arial"/>
              <a:cs typeface="Arial"/>
              <a:sym typeface="Arial"/>
            </a:endParaRPr>
          </a:p>
        </p:txBody>
      </p:sp>
      <p:sp>
        <p:nvSpPr>
          <p:cNvPr id="487" name="Google Shape;487;p13"/>
          <p:cNvSpPr txBox="1"/>
          <p:nvPr/>
        </p:nvSpPr>
        <p:spPr>
          <a:xfrm>
            <a:off x="484203" y="3379191"/>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Iron</a:t>
            </a:r>
            <a:endParaRPr b="0" i="0" sz="1400" u="none" cap="none" strike="noStrike">
              <a:solidFill>
                <a:srgbClr val="000000"/>
              </a:solidFill>
              <a:latin typeface="Arial"/>
              <a:ea typeface="Arial"/>
              <a:cs typeface="Arial"/>
              <a:sym typeface="Arial"/>
            </a:endParaRPr>
          </a:p>
        </p:txBody>
      </p:sp>
      <p:sp>
        <p:nvSpPr>
          <p:cNvPr id="488" name="Google Shape;488;p13"/>
          <p:cNvSpPr txBox="1"/>
          <p:nvPr/>
        </p:nvSpPr>
        <p:spPr>
          <a:xfrm>
            <a:off x="3405203" y="5561217"/>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Calcium</a:t>
            </a:r>
            <a:endParaRPr b="0" i="0" sz="1400" u="none" cap="none" strike="noStrike">
              <a:solidFill>
                <a:srgbClr val="000000"/>
              </a:solidFill>
              <a:latin typeface="Arial"/>
              <a:ea typeface="Arial"/>
              <a:cs typeface="Arial"/>
              <a:sym typeface="Arial"/>
            </a:endParaRPr>
          </a:p>
        </p:txBody>
      </p:sp>
      <p:cxnSp>
        <p:nvCxnSpPr>
          <p:cNvPr id="489" name="Google Shape;489;p13"/>
          <p:cNvCxnSpPr/>
          <p:nvPr/>
        </p:nvCxnSpPr>
        <p:spPr>
          <a:xfrm rot="10800000">
            <a:off x="2971814" y="5675517"/>
            <a:ext cx="498474" cy="38099"/>
          </a:xfrm>
          <a:prstGeom prst="straightConnector1">
            <a:avLst/>
          </a:prstGeom>
          <a:noFill/>
          <a:ln cap="flat" cmpd="sng" w="28575">
            <a:solidFill>
              <a:schemeClr val="accent1"/>
            </a:solidFill>
            <a:prstDash val="solid"/>
            <a:miter lim="800000"/>
            <a:headEnd len="sm" w="sm" type="none"/>
            <a:tailEnd len="med" w="med" type="triangle"/>
          </a:ln>
        </p:spPr>
      </p:cxnSp>
      <p:cxnSp>
        <p:nvCxnSpPr>
          <p:cNvPr id="490" name="Google Shape;490;p13"/>
          <p:cNvCxnSpPr/>
          <p:nvPr/>
        </p:nvCxnSpPr>
        <p:spPr>
          <a:xfrm flipH="1">
            <a:off x="2503502" y="2468751"/>
            <a:ext cx="800099" cy="334963"/>
          </a:xfrm>
          <a:prstGeom prst="straightConnector1">
            <a:avLst/>
          </a:prstGeom>
          <a:noFill/>
          <a:ln cap="flat" cmpd="sng" w="28575">
            <a:solidFill>
              <a:schemeClr val="accent1"/>
            </a:solidFill>
            <a:prstDash val="solid"/>
            <a:miter lim="800000"/>
            <a:headEnd len="sm" w="sm" type="none"/>
            <a:tailEnd len="med" w="med" type="triangle"/>
          </a:ln>
        </p:spPr>
      </p:cxnSp>
      <p:cxnSp>
        <p:nvCxnSpPr>
          <p:cNvPr id="491" name="Google Shape;491;p13"/>
          <p:cNvCxnSpPr/>
          <p:nvPr/>
        </p:nvCxnSpPr>
        <p:spPr>
          <a:xfrm>
            <a:off x="993788" y="2381439"/>
            <a:ext cx="1025526" cy="112713"/>
          </a:xfrm>
          <a:prstGeom prst="straightConnector1">
            <a:avLst/>
          </a:prstGeom>
          <a:noFill/>
          <a:ln cap="flat" cmpd="sng" w="28575">
            <a:solidFill>
              <a:schemeClr val="accent1"/>
            </a:solidFill>
            <a:prstDash val="solid"/>
            <a:miter lim="800000"/>
            <a:headEnd len="sm" w="sm" type="none"/>
            <a:tailEnd len="med" w="med" type="triangle"/>
          </a:ln>
        </p:spPr>
      </p:cxnSp>
      <p:cxnSp>
        <p:nvCxnSpPr>
          <p:cNvPr id="492" name="Google Shape;492;p13"/>
          <p:cNvCxnSpPr/>
          <p:nvPr/>
        </p:nvCxnSpPr>
        <p:spPr>
          <a:xfrm>
            <a:off x="922351" y="3690340"/>
            <a:ext cx="1255713" cy="9526"/>
          </a:xfrm>
          <a:prstGeom prst="straightConnector1">
            <a:avLst/>
          </a:prstGeom>
          <a:noFill/>
          <a:ln cap="flat" cmpd="sng" w="28575">
            <a:solidFill>
              <a:schemeClr val="accent1"/>
            </a:solidFill>
            <a:prstDash val="solid"/>
            <a:miter lim="800000"/>
            <a:headEnd len="sm" w="sm" type="none"/>
            <a:tailEnd len="med" w="med" type="triangle"/>
          </a:ln>
        </p:spPr>
      </p:cxnSp>
      <p:cxnSp>
        <p:nvCxnSpPr>
          <p:cNvPr id="493" name="Google Shape;493;p13"/>
          <p:cNvCxnSpPr/>
          <p:nvPr/>
        </p:nvCxnSpPr>
        <p:spPr>
          <a:xfrm flipH="1" rot="10800000">
            <a:off x="1160476" y="4882553"/>
            <a:ext cx="763589" cy="188912"/>
          </a:xfrm>
          <a:prstGeom prst="straightConnector1">
            <a:avLst/>
          </a:prstGeom>
          <a:noFill/>
          <a:ln cap="flat" cmpd="sng" w="28575">
            <a:solidFill>
              <a:schemeClr val="accent1"/>
            </a:solidFill>
            <a:prstDash val="solid"/>
            <a:miter lim="800000"/>
            <a:headEnd len="sm" w="sm" type="none"/>
            <a:tailEnd len="med" w="med" type="triangle"/>
          </a:ln>
        </p:spPr>
      </p:cxnSp>
      <p:grpSp>
        <p:nvGrpSpPr>
          <p:cNvPr id="494" name="Google Shape;494;p13"/>
          <p:cNvGrpSpPr/>
          <p:nvPr/>
        </p:nvGrpSpPr>
        <p:grpSpPr>
          <a:xfrm>
            <a:off x="-2889593" y="4286421"/>
            <a:ext cx="2743200" cy="1744492"/>
            <a:chOff x="-2889593" y="4286421"/>
            <a:chExt cx="2743200" cy="1744492"/>
          </a:xfrm>
        </p:grpSpPr>
        <p:sp>
          <p:nvSpPr>
            <p:cNvPr id="495" name="Google Shape;495;p13"/>
            <p:cNvSpPr txBox="1"/>
            <p:nvPr/>
          </p:nvSpPr>
          <p:spPr>
            <a:xfrm>
              <a:off x="-2889593" y="4286421"/>
              <a:ext cx="2743200"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These foods help my baby's brain grow properly and prevent birth defects of the spine and brain. It's best to eat them even before I'm pregnant, since the baby's brain develops during the first month.</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grpSp>
          <p:nvGrpSpPr>
            <p:cNvPr id="496" name="Google Shape;496;p13"/>
            <p:cNvGrpSpPr/>
            <p:nvPr/>
          </p:nvGrpSpPr>
          <p:grpSpPr>
            <a:xfrm>
              <a:off x="-2679700" y="5165867"/>
              <a:ext cx="2193927" cy="865046"/>
              <a:chOff x="2289175" y="1601929"/>
              <a:chExt cx="2193927" cy="865046"/>
            </a:xfrm>
          </p:grpSpPr>
          <p:pic>
            <p:nvPicPr>
              <p:cNvPr descr="Diagram&#10;&#10;Description automatically generated" id="497" name="Google Shape;497;p13"/>
              <p:cNvPicPr preferRelativeResize="0"/>
              <p:nvPr/>
            </p:nvPicPr>
            <p:blipFill rotWithShape="1">
              <a:blip r:embed="rId17">
                <a:alphaModFix/>
              </a:blip>
              <a:srcRect b="0" l="0" r="0" t="0"/>
              <a:stretch/>
            </p:blipFill>
            <p:spPr>
              <a:xfrm>
                <a:off x="4152899" y="1921933"/>
                <a:ext cx="330203" cy="537634"/>
              </a:xfrm>
              <a:prstGeom prst="rect">
                <a:avLst/>
              </a:prstGeom>
              <a:noFill/>
              <a:ln>
                <a:noFill/>
              </a:ln>
            </p:spPr>
          </p:pic>
          <p:pic>
            <p:nvPicPr>
              <p:cNvPr id="498" name="Google Shape;498;p13"/>
              <p:cNvPicPr preferRelativeResize="0"/>
              <p:nvPr/>
            </p:nvPicPr>
            <p:blipFill rotWithShape="1">
              <a:blip r:embed="rId15">
                <a:alphaModFix/>
              </a:blip>
              <a:srcRect b="0" l="0" r="0" t="0"/>
              <a:stretch/>
            </p:blipFill>
            <p:spPr>
              <a:xfrm>
                <a:off x="3340628" y="2103992"/>
                <a:ext cx="809098" cy="356079"/>
              </a:xfrm>
              <a:prstGeom prst="rect">
                <a:avLst/>
              </a:prstGeom>
              <a:noFill/>
              <a:ln>
                <a:noFill/>
              </a:ln>
            </p:spPr>
          </p:pic>
          <p:pic>
            <p:nvPicPr>
              <p:cNvPr descr="A picture containing fruit, avocado, sliced, fresh&#10;&#10;Description automatically generated" id="499" name="Google Shape;499;p13"/>
              <p:cNvPicPr preferRelativeResize="0"/>
              <p:nvPr/>
            </p:nvPicPr>
            <p:blipFill rotWithShape="1">
              <a:blip r:embed="rId20">
                <a:alphaModFix/>
              </a:blip>
              <a:srcRect b="0" l="0" r="0" t="0"/>
              <a:stretch/>
            </p:blipFill>
            <p:spPr>
              <a:xfrm rot="-5400000">
                <a:off x="3609447" y="1536701"/>
                <a:ext cx="414338" cy="649288"/>
              </a:xfrm>
              <a:prstGeom prst="rect">
                <a:avLst/>
              </a:prstGeom>
              <a:noFill/>
              <a:ln>
                <a:noFill/>
              </a:ln>
            </p:spPr>
          </p:pic>
          <p:pic>
            <p:nvPicPr>
              <p:cNvPr id="500" name="Google Shape;500;p13"/>
              <p:cNvPicPr preferRelativeResize="0"/>
              <p:nvPr/>
            </p:nvPicPr>
            <p:blipFill rotWithShape="1">
              <a:blip r:embed="rId21">
                <a:alphaModFix/>
              </a:blip>
              <a:srcRect b="0" l="0" r="0" t="0"/>
              <a:stretch/>
            </p:blipFill>
            <p:spPr>
              <a:xfrm>
                <a:off x="2829983" y="1964795"/>
                <a:ext cx="499534" cy="502180"/>
              </a:xfrm>
              <a:prstGeom prst="rect">
                <a:avLst/>
              </a:prstGeom>
              <a:noFill/>
              <a:ln>
                <a:noFill/>
              </a:ln>
            </p:spPr>
          </p:pic>
          <p:pic>
            <p:nvPicPr>
              <p:cNvPr descr="A picture containing plant, green, outdoor, leaf&#10;&#10;Description automatically generated" id="501" name="Google Shape;501;p13"/>
              <p:cNvPicPr preferRelativeResize="0"/>
              <p:nvPr/>
            </p:nvPicPr>
            <p:blipFill rotWithShape="1">
              <a:blip r:embed="rId22">
                <a:alphaModFix/>
              </a:blip>
              <a:srcRect b="1261" l="0" r="30657" t="-272"/>
              <a:stretch/>
            </p:blipFill>
            <p:spPr>
              <a:xfrm>
                <a:off x="2941108" y="1609062"/>
                <a:ext cx="483011" cy="496164"/>
              </a:xfrm>
              <a:prstGeom prst="rect">
                <a:avLst/>
              </a:prstGeom>
              <a:noFill/>
              <a:ln>
                <a:noFill/>
              </a:ln>
            </p:spPr>
          </p:pic>
          <p:pic>
            <p:nvPicPr>
              <p:cNvPr id="502" name="Google Shape;502;p13"/>
              <p:cNvPicPr preferRelativeResize="0"/>
              <p:nvPr/>
            </p:nvPicPr>
            <p:blipFill rotWithShape="1">
              <a:blip r:embed="rId23">
                <a:alphaModFix/>
              </a:blip>
              <a:srcRect b="0" l="0" r="0" t="0"/>
              <a:stretch/>
            </p:blipFill>
            <p:spPr>
              <a:xfrm>
                <a:off x="2335213" y="1601929"/>
                <a:ext cx="584201" cy="368017"/>
              </a:xfrm>
              <a:prstGeom prst="rect">
                <a:avLst/>
              </a:prstGeom>
              <a:noFill/>
              <a:ln>
                <a:noFill/>
              </a:ln>
            </p:spPr>
          </p:pic>
          <p:pic>
            <p:nvPicPr>
              <p:cNvPr id="503" name="Google Shape;503;p13"/>
              <p:cNvPicPr preferRelativeResize="0"/>
              <p:nvPr/>
            </p:nvPicPr>
            <p:blipFill rotWithShape="1">
              <a:blip r:embed="rId24">
                <a:alphaModFix/>
              </a:blip>
              <a:srcRect b="850" l="-1289" r="-1970" t="27306"/>
              <a:stretch/>
            </p:blipFill>
            <p:spPr>
              <a:xfrm>
                <a:off x="2289175" y="1964056"/>
                <a:ext cx="513094" cy="494022"/>
              </a:xfrm>
              <a:prstGeom prst="rect">
                <a:avLst/>
              </a:prstGeom>
              <a:noFill/>
              <a:ln>
                <a:noFill/>
              </a:ln>
            </p:spPr>
          </p:pic>
        </p:grpSp>
      </p:grpSp>
      <p:grpSp>
        <p:nvGrpSpPr>
          <p:cNvPr id="504" name="Google Shape;504;p13"/>
          <p:cNvGrpSpPr/>
          <p:nvPr/>
        </p:nvGrpSpPr>
        <p:grpSpPr>
          <a:xfrm>
            <a:off x="-2625725" y="145863"/>
            <a:ext cx="2770939" cy="1530537"/>
            <a:chOff x="-2625725" y="145863"/>
            <a:chExt cx="2770939" cy="1530537"/>
          </a:xfrm>
        </p:grpSpPr>
        <p:sp>
          <p:nvSpPr>
            <p:cNvPr id="505" name="Google Shape;505;p13"/>
            <p:cNvSpPr txBox="1"/>
            <p:nvPr/>
          </p:nvSpPr>
          <p:spPr>
            <a:xfrm>
              <a:off x="-2597986" y="145863"/>
              <a:ext cx="274320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These foods help my baby's eyes develop. Without enough, I could develop poor vision at night.</a:t>
              </a:r>
              <a:endParaRPr b="0" i="0" sz="1400" u="none" cap="none" strike="noStrike">
                <a:solidFill>
                  <a:srgbClr val="000000"/>
                </a:solidFill>
                <a:latin typeface="Arial"/>
                <a:ea typeface="Arial"/>
                <a:cs typeface="Arial"/>
                <a:sym typeface="Arial"/>
              </a:endParaRPr>
            </a:p>
          </p:txBody>
        </p:sp>
        <p:grpSp>
          <p:nvGrpSpPr>
            <p:cNvPr id="506" name="Google Shape;506;p13"/>
            <p:cNvGrpSpPr/>
            <p:nvPr/>
          </p:nvGrpSpPr>
          <p:grpSpPr>
            <a:xfrm>
              <a:off x="-2625725" y="601661"/>
              <a:ext cx="2275456" cy="1074739"/>
              <a:chOff x="2287587" y="2506661"/>
              <a:chExt cx="2275456" cy="1074739"/>
            </a:xfrm>
          </p:grpSpPr>
          <p:pic>
            <p:nvPicPr>
              <p:cNvPr descr="A bunch of bananas&#10;&#10;Description automatically generated" id="507" name="Google Shape;507;p13"/>
              <p:cNvPicPr preferRelativeResize="0"/>
              <p:nvPr/>
            </p:nvPicPr>
            <p:blipFill rotWithShape="1">
              <a:blip r:embed="rId25">
                <a:alphaModFix/>
              </a:blip>
              <a:srcRect b="0" l="0" r="0" t="0"/>
              <a:stretch/>
            </p:blipFill>
            <p:spPr>
              <a:xfrm>
                <a:off x="3782484" y="3168032"/>
                <a:ext cx="766762" cy="376412"/>
              </a:xfrm>
              <a:prstGeom prst="rect">
                <a:avLst/>
              </a:prstGeom>
              <a:noFill/>
              <a:ln>
                <a:noFill/>
              </a:ln>
            </p:spPr>
          </p:pic>
          <p:pic>
            <p:nvPicPr>
              <p:cNvPr id="508" name="Google Shape;508;p13"/>
              <p:cNvPicPr preferRelativeResize="0"/>
              <p:nvPr/>
            </p:nvPicPr>
            <p:blipFill rotWithShape="1">
              <a:blip r:embed="rId16">
                <a:alphaModFix/>
              </a:blip>
              <a:srcRect b="0" l="0" r="0" t="0"/>
              <a:stretch/>
            </p:blipFill>
            <p:spPr>
              <a:xfrm>
                <a:off x="4279330" y="2506661"/>
                <a:ext cx="283713" cy="542926"/>
              </a:xfrm>
              <a:prstGeom prst="rect">
                <a:avLst/>
              </a:prstGeom>
              <a:noFill/>
              <a:ln>
                <a:noFill/>
              </a:ln>
            </p:spPr>
          </p:pic>
          <p:pic>
            <p:nvPicPr>
              <p:cNvPr id="509" name="Google Shape;509;p13"/>
              <p:cNvPicPr preferRelativeResize="0"/>
              <p:nvPr/>
            </p:nvPicPr>
            <p:blipFill rotWithShape="1">
              <a:blip r:embed="rId18">
                <a:alphaModFix/>
              </a:blip>
              <a:srcRect b="23108" l="0" r="4723" t="12329"/>
              <a:stretch/>
            </p:blipFill>
            <p:spPr>
              <a:xfrm>
                <a:off x="3303588" y="2562225"/>
                <a:ext cx="964976" cy="371032"/>
              </a:xfrm>
              <a:prstGeom prst="rect">
                <a:avLst/>
              </a:prstGeom>
              <a:noFill/>
              <a:ln>
                <a:noFill/>
              </a:ln>
            </p:spPr>
          </p:pic>
          <p:pic>
            <p:nvPicPr>
              <p:cNvPr id="510" name="Google Shape;510;p13"/>
              <p:cNvPicPr preferRelativeResize="0"/>
              <p:nvPr/>
            </p:nvPicPr>
            <p:blipFill rotWithShape="1">
              <a:blip r:embed="rId21">
                <a:alphaModFix/>
              </a:blip>
              <a:srcRect b="0" l="0" r="0" t="0"/>
              <a:stretch/>
            </p:blipFill>
            <p:spPr>
              <a:xfrm>
                <a:off x="2766483" y="2964920"/>
                <a:ext cx="499534" cy="502180"/>
              </a:xfrm>
              <a:prstGeom prst="rect">
                <a:avLst/>
              </a:prstGeom>
              <a:noFill/>
              <a:ln>
                <a:noFill/>
              </a:ln>
            </p:spPr>
          </p:pic>
          <p:pic>
            <p:nvPicPr>
              <p:cNvPr descr="A picture containing plant, green, outdoor, leaf&#10;&#10;Description automatically generated" id="511" name="Google Shape;511;p13"/>
              <p:cNvPicPr preferRelativeResize="0"/>
              <p:nvPr/>
            </p:nvPicPr>
            <p:blipFill rotWithShape="1">
              <a:blip r:embed="rId22">
                <a:alphaModFix/>
              </a:blip>
              <a:srcRect b="1261" l="0" r="30657" t="-272"/>
              <a:stretch/>
            </p:blipFill>
            <p:spPr>
              <a:xfrm>
                <a:off x="2877608" y="2609187"/>
                <a:ext cx="483011" cy="496164"/>
              </a:xfrm>
              <a:prstGeom prst="rect">
                <a:avLst/>
              </a:prstGeom>
              <a:noFill/>
              <a:ln>
                <a:noFill/>
              </a:ln>
            </p:spPr>
          </p:pic>
          <p:pic>
            <p:nvPicPr>
              <p:cNvPr id="512" name="Google Shape;512;p13"/>
              <p:cNvPicPr preferRelativeResize="0"/>
              <p:nvPr/>
            </p:nvPicPr>
            <p:blipFill rotWithShape="1">
              <a:blip r:embed="rId26">
                <a:alphaModFix/>
              </a:blip>
              <a:srcRect b="0" l="0" r="0" t="0"/>
              <a:stretch/>
            </p:blipFill>
            <p:spPr>
              <a:xfrm>
                <a:off x="2421302" y="2959100"/>
                <a:ext cx="308831" cy="622300"/>
              </a:xfrm>
              <a:prstGeom prst="rect">
                <a:avLst/>
              </a:prstGeom>
              <a:noFill/>
              <a:ln>
                <a:noFill/>
              </a:ln>
            </p:spPr>
          </p:pic>
          <p:pic>
            <p:nvPicPr>
              <p:cNvPr descr="A picture containing fruit, different, several, arranged&#10;&#10;Description automatically generated" id="513" name="Google Shape;513;p13"/>
              <p:cNvPicPr preferRelativeResize="0"/>
              <p:nvPr/>
            </p:nvPicPr>
            <p:blipFill rotWithShape="1">
              <a:blip r:embed="rId27">
                <a:alphaModFix/>
              </a:blip>
              <a:srcRect b="2110" l="4932" r="7959" t="1668"/>
              <a:stretch/>
            </p:blipFill>
            <p:spPr>
              <a:xfrm>
                <a:off x="3272357" y="3090102"/>
                <a:ext cx="515863" cy="454887"/>
              </a:xfrm>
              <a:prstGeom prst="rect">
                <a:avLst/>
              </a:prstGeom>
              <a:noFill/>
              <a:ln>
                <a:noFill/>
              </a:ln>
            </p:spPr>
          </p:pic>
          <p:pic>
            <p:nvPicPr>
              <p:cNvPr descr="A picture containing fruit, apple, fresh&#10;&#10;Description automatically generated" id="514" name="Google Shape;514;p13"/>
              <p:cNvPicPr preferRelativeResize="0"/>
              <p:nvPr/>
            </p:nvPicPr>
            <p:blipFill rotWithShape="1">
              <a:blip r:embed="rId28">
                <a:alphaModFix/>
              </a:blip>
              <a:srcRect b="0" l="0" r="0" t="0"/>
              <a:stretch/>
            </p:blipFill>
            <p:spPr>
              <a:xfrm>
                <a:off x="2287587" y="2602928"/>
                <a:ext cx="578910" cy="368917"/>
              </a:xfrm>
              <a:prstGeom prst="rect">
                <a:avLst/>
              </a:prstGeom>
              <a:noFill/>
              <a:ln>
                <a:noFill/>
              </a:ln>
            </p:spPr>
          </p:pic>
        </p:grpSp>
      </p:grpSp>
      <p:grpSp>
        <p:nvGrpSpPr>
          <p:cNvPr id="515" name="Google Shape;515;p13"/>
          <p:cNvGrpSpPr/>
          <p:nvPr/>
        </p:nvGrpSpPr>
        <p:grpSpPr>
          <a:xfrm>
            <a:off x="-2790814" y="2057297"/>
            <a:ext cx="2743200" cy="1752148"/>
            <a:chOff x="-2790814" y="2057297"/>
            <a:chExt cx="2743200" cy="1752148"/>
          </a:xfrm>
        </p:grpSpPr>
        <p:sp>
          <p:nvSpPr>
            <p:cNvPr id="516" name="Google Shape;516;p13"/>
            <p:cNvSpPr txBox="1"/>
            <p:nvPr/>
          </p:nvSpPr>
          <p:spPr>
            <a:xfrm>
              <a:off x="-2790814" y="2057297"/>
              <a:ext cx="274320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These foods make extra blood. My body needs extra blood to transport nutrients to my baby, which helps it grow better.</a:t>
              </a:r>
              <a:endParaRPr b="0" i="0" sz="1400" u="none" cap="none" strike="noStrike">
                <a:solidFill>
                  <a:srgbClr val="000000"/>
                </a:solidFill>
                <a:latin typeface="Arial"/>
                <a:ea typeface="Arial"/>
                <a:cs typeface="Arial"/>
                <a:sym typeface="Arial"/>
              </a:endParaRPr>
            </a:p>
          </p:txBody>
        </p:sp>
        <p:grpSp>
          <p:nvGrpSpPr>
            <p:cNvPr id="517" name="Google Shape;517;p13"/>
            <p:cNvGrpSpPr/>
            <p:nvPr/>
          </p:nvGrpSpPr>
          <p:grpSpPr>
            <a:xfrm>
              <a:off x="-2599267" y="2665411"/>
              <a:ext cx="2233124" cy="1144034"/>
              <a:chOff x="2282295" y="4673599"/>
              <a:chExt cx="2233124" cy="1144034"/>
            </a:xfrm>
          </p:grpSpPr>
          <p:pic>
            <p:nvPicPr>
              <p:cNvPr descr="A picture containing fruit, different, several, arranged&#10;&#10;Description automatically generated" id="518" name="Google Shape;518;p13"/>
              <p:cNvPicPr preferRelativeResize="0"/>
              <p:nvPr/>
            </p:nvPicPr>
            <p:blipFill rotWithShape="1">
              <a:blip r:embed="rId27">
                <a:alphaModFix/>
              </a:blip>
              <a:srcRect b="2110" l="4932" r="7959" t="1668"/>
              <a:stretch/>
            </p:blipFill>
            <p:spPr>
              <a:xfrm>
                <a:off x="3486670" y="5042727"/>
                <a:ext cx="515863" cy="454887"/>
              </a:xfrm>
              <a:prstGeom prst="rect">
                <a:avLst/>
              </a:prstGeom>
              <a:noFill/>
              <a:ln>
                <a:noFill/>
              </a:ln>
            </p:spPr>
          </p:pic>
          <p:grpSp>
            <p:nvGrpSpPr>
              <p:cNvPr id="519" name="Google Shape;519;p13"/>
              <p:cNvGrpSpPr/>
              <p:nvPr/>
            </p:nvGrpSpPr>
            <p:grpSpPr>
              <a:xfrm>
                <a:off x="2316692" y="4705445"/>
                <a:ext cx="690986" cy="492582"/>
                <a:chOff x="205317" y="5443634"/>
                <a:chExt cx="1444888" cy="1252903"/>
              </a:xfrm>
            </p:grpSpPr>
            <p:pic>
              <p:nvPicPr>
                <p:cNvPr descr="A picture containing half&#10;&#10;Description automatically generated" id="520" name="Google Shape;520;p13"/>
                <p:cNvPicPr preferRelativeResize="0"/>
                <p:nvPr/>
              </p:nvPicPr>
              <p:blipFill rotWithShape="1">
                <a:blip r:embed="rId11">
                  <a:alphaModFix/>
                </a:blip>
                <a:srcRect b="0" l="0" r="0" t="0"/>
                <a:stretch/>
              </p:blipFill>
              <p:spPr>
                <a:xfrm>
                  <a:off x="205317" y="5443634"/>
                  <a:ext cx="1007534" cy="722649"/>
                </a:xfrm>
                <a:prstGeom prst="rect">
                  <a:avLst/>
                </a:prstGeom>
                <a:noFill/>
                <a:ln>
                  <a:noFill/>
                </a:ln>
              </p:spPr>
            </p:pic>
            <p:pic>
              <p:nvPicPr>
                <p:cNvPr id="521" name="Google Shape;521;p13"/>
                <p:cNvPicPr preferRelativeResize="0"/>
                <p:nvPr/>
              </p:nvPicPr>
              <p:blipFill rotWithShape="1">
                <a:blip r:embed="rId12">
                  <a:alphaModFix/>
                </a:blip>
                <a:srcRect b="0" l="0" r="0" t="0"/>
                <a:stretch/>
              </p:blipFill>
              <p:spPr>
                <a:xfrm rot="-1740000">
                  <a:off x="433959" y="5902134"/>
                  <a:ext cx="1155701" cy="548651"/>
                </a:xfrm>
                <a:prstGeom prst="rect">
                  <a:avLst/>
                </a:prstGeom>
                <a:noFill/>
                <a:ln>
                  <a:noFill/>
                </a:ln>
              </p:spPr>
            </p:pic>
          </p:grpSp>
          <p:pic>
            <p:nvPicPr>
              <p:cNvPr descr="A picture containing egg, food, indoor&#10;&#10;Description automatically generated" id="522" name="Google Shape;522;p13"/>
              <p:cNvPicPr preferRelativeResize="0"/>
              <p:nvPr/>
            </p:nvPicPr>
            <p:blipFill rotWithShape="1">
              <a:blip r:embed="rId13">
                <a:alphaModFix/>
              </a:blip>
              <a:srcRect b="909" l="10208" r="-624" t="0"/>
              <a:stretch/>
            </p:blipFill>
            <p:spPr>
              <a:xfrm>
                <a:off x="2878490" y="5340113"/>
                <a:ext cx="580471" cy="421710"/>
              </a:xfrm>
              <a:prstGeom prst="rect">
                <a:avLst/>
              </a:prstGeom>
              <a:noFill/>
              <a:ln>
                <a:noFill/>
              </a:ln>
            </p:spPr>
          </p:pic>
          <p:pic>
            <p:nvPicPr>
              <p:cNvPr id="523" name="Google Shape;523;p13"/>
              <p:cNvPicPr preferRelativeResize="0"/>
              <p:nvPr/>
            </p:nvPicPr>
            <p:blipFill rotWithShape="1">
              <a:blip r:embed="rId14">
                <a:alphaModFix/>
              </a:blip>
              <a:srcRect b="0" l="0" r="0" t="0"/>
              <a:stretch/>
            </p:blipFill>
            <p:spPr>
              <a:xfrm>
                <a:off x="2282295" y="5085539"/>
                <a:ext cx="692681" cy="705942"/>
              </a:xfrm>
              <a:prstGeom prst="rect">
                <a:avLst/>
              </a:prstGeom>
              <a:noFill/>
              <a:ln>
                <a:noFill/>
              </a:ln>
            </p:spPr>
          </p:pic>
          <p:pic>
            <p:nvPicPr>
              <p:cNvPr id="524" name="Google Shape;524;p13"/>
              <p:cNvPicPr preferRelativeResize="0"/>
              <p:nvPr/>
            </p:nvPicPr>
            <p:blipFill rotWithShape="1">
              <a:blip r:embed="rId15">
                <a:alphaModFix/>
              </a:blip>
              <a:srcRect b="0" l="0" r="0" t="0"/>
              <a:stretch/>
            </p:blipFill>
            <p:spPr>
              <a:xfrm>
                <a:off x="3340628" y="5461554"/>
                <a:ext cx="809098" cy="356079"/>
              </a:xfrm>
              <a:prstGeom prst="rect">
                <a:avLst/>
              </a:prstGeom>
              <a:noFill/>
              <a:ln>
                <a:noFill/>
              </a:ln>
            </p:spPr>
          </p:pic>
          <p:pic>
            <p:nvPicPr>
              <p:cNvPr id="525" name="Google Shape;525;p13"/>
              <p:cNvPicPr preferRelativeResize="0"/>
              <p:nvPr/>
            </p:nvPicPr>
            <p:blipFill rotWithShape="1">
              <a:blip r:embed="rId16">
                <a:alphaModFix/>
              </a:blip>
              <a:srcRect b="0" l="0" r="0" t="0"/>
              <a:stretch/>
            </p:blipFill>
            <p:spPr>
              <a:xfrm>
                <a:off x="4231706" y="4673599"/>
                <a:ext cx="283713" cy="542926"/>
              </a:xfrm>
              <a:prstGeom prst="rect">
                <a:avLst/>
              </a:prstGeom>
              <a:noFill/>
              <a:ln>
                <a:noFill/>
              </a:ln>
            </p:spPr>
          </p:pic>
          <p:pic>
            <p:nvPicPr>
              <p:cNvPr descr="Diagram&#10;&#10;Description automatically generated" id="526" name="Google Shape;526;p13"/>
              <p:cNvPicPr preferRelativeResize="0"/>
              <p:nvPr/>
            </p:nvPicPr>
            <p:blipFill rotWithShape="1">
              <a:blip r:embed="rId17">
                <a:alphaModFix/>
              </a:blip>
              <a:srcRect b="0" l="0" r="0" t="0"/>
              <a:stretch/>
            </p:blipFill>
            <p:spPr>
              <a:xfrm>
                <a:off x="4152900" y="5279495"/>
                <a:ext cx="330203" cy="537634"/>
              </a:xfrm>
              <a:prstGeom prst="rect">
                <a:avLst/>
              </a:prstGeom>
              <a:noFill/>
              <a:ln>
                <a:noFill/>
              </a:ln>
            </p:spPr>
          </p:pic>
          <p:pic>
            <p:nvPicPr>
              <p:cNvPr id="527" name="Google Shape;527;p13"/>
              <p:cNvPicPr preferRelativeResize="0"/>
              <p:nvPr/>
            </p:nvPicPr>
            <p:blipFill rotWithShape="1">
              <a:blip r:embed="rId18">
                <a:alphaModFix/>
              </a:blip>
              <a:srcRect b="23108" l="0" r="4723" t="12329"/>
              <a:stretch/>
            </p:blipFill>
            <p:spPr>
              <a:xfrm>
                <a:off x="3279774" y="4673599"/>
                <a:ext cx="964976" cy="371032"/>
              </a:xfrm>
              <a:prstGeom prst="rect">
                <a:avLst/>
              </a:prstGeom>
              <a:noFill/>
              <a:ln>
                <a:noFill/>
              </a:ln>
            </p:spPr>
          </p:pic>
          <p:pic>
            <p:nvPicPr>
              <p:cNvPr id="528" name="Google Shape;528;p13"/>
              <p:cNvPicPr preferRelativeResize="0"/>
              <p:nvPr/>
            </p:nvPicPr>
            <p:blipFill rotWithShape="1">
              <a:blip r:embed="rId19">
                <a:alphaModFix/>
              </a:blip>
              <a:srcRect b="0" l="0" r="0" t="0"/>
              <a:stretch/>
            </p:blipFill>
            <p:spPr>
              <a:xfrm>
                <a:off x="2859086" y="4688353"/>
                <a:ext cx="597431" cy="436688"/>
              </a:xfrm>
              <a:prstGeom prst="rect">
                <a:avLst/>
              </a:prstGeom>
              <a:noFill/>
              <a:ln>
                <a:noFill/>
              </a:ln>
            </p:spPr>
          </p:pic>
        </p:grpSp>
      </p:grpSp>
      <p:grpSp>
        <p:nvGrpSpPr>
          <p:cNvPr id="529" name="Google Shape;529;p13"/>
          <p:cNvGrpSpPr/>
          <p:nvPr/>
        </p:nvGrpSpPr>
        <p:grpSpPr>
          <a:xfrm>
            <a:off x="4892017" y="221306"/>
            <a:ext cx="2928965" cy="1657981"/>
            <a:chOff x="4676598" y="688446"/>
            <a:chExt cx="2928965" cy="1657981"/>
          </a:xfrm>
        </p:grpSpPr>
        <p:sp>
          <p:nvSpPr>
            <p:cNvPr id="530" name="Google Shape;530;p13"/>
            <p:cNvSpPr txBox="1"/>
            <p:nvPr/>
          </p:nvSpPr>
          <p:spPr>
            <a:xfrm>
              <a:off x="4676598" y="688446"/>
              <a:ext cx="2928965"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These foods strengthen my body's defense system, which fights illness and heals wounds. They help my baby's skin and bones grow.</a:t>
              </a:r>
              <a:endParaRPr b="0" i="0" sz="1400" u="none" cap="none" strike="noStrike">
                <a:solidFill>
                  <a:srgbClr val="000000"/>
                </a:solidFill>
                <a:latin typeface="Arial"/>
                <a:ea typeface="Arial"/>
                <a:cs typeface="Arial"/>
                <a:sym typeface="Arial"/>
              </a:endParaRPr>
            </a:p>
          </p:txBody>
        </p:sp>
        <p:grpSp>
          <p:nvGrpSpPr>
            <p:cNvPr id="531" name="Google Shape;531;p13"/>
            <p:cNvGrpSpPr/>
            <p:nvPr/>
          </p:nvGrpSpPr>
          <p:grpSpPr>
            <a:xfrm>
              <a:off x="4765673" y="1240897"/>
              <a:ext cx="2230970" cy="1105530"/>
              <a:chOff x="2312986" y="3550709"/>
              <a:chExt cx="2230970" cy="1105530"/>
            </a:xfrm>
          </p:grpSpPr>
          <p:pic>
            <p:nvPicPr>
              <p:cNvPr id="532" name="Google Shape;532;p13"/>
              <p:cNvPicPr preferRelativeResize="0"/>
              <p:nvPr/>
            </p:nvPicPr>
            <p:blipFill rotWithShape="1">
              <a:blip r:embed="rId29">
                <a:alphaModFix/>
              </a:blip>
              <a:srcRect b="0" l="0" r="0" t="0"/>
              <a:stretch/>
            </p:blipFill>
            <p:spPr>
              <a:xfrm>
                <a:off x="3890964" y="3884539"/>
                <a:ext cx="652992" cy="398611"/>
              </a:xfrm>
              <a:prstGeom prst="rect">
                <a:avLst/>
              </a:prstGeom>
              <a:noFill/>
              <a:ln>
                <a:noFill/>
              </a:ln>
            </p:spPr>
          </p:pic>
          <p:pic>
            <p:nvPicPr>
              <p:cNvPr descr="A bunch of bananas&#10;&#10;Description automatically generated" id="533" name="Google Shape;533;p13"/>
              <p:cNvPicPr preferRelativeResize="0"/>
              <p:nvPr/>
            </p:nvPicPr>
            <p:blipFill rotWithShape="1">
              <a:blip r:embed="rId25">
                <a:alphaModFix/>
              </a:blip>
              <a:srcRect b="0" l="0" r="0" t="0"/>
              <a:stretch/>
            </p:blipFill>
            <p:spPr>
              <a:xfrm>
                <a:off x="3845984" y="4263409"/>
                <a:ext cx="695325" cy="368474"/>
              </a:xfrm>
              <a:prstGeom prst="rect">
                <a:avLst/>
              </a:prstGeom>
              <a:noFill/>
              <a:ln>
                <a:noFill/>
              </a:ln>
            </p:spPr>
          </p:pic>
          <p:pic>
            <p:nvPicPr>
              <p:cNvPr descr="A picture containing plant, green, outdoor, leaf&#10;&#10;Description automatically generated" id="534" name="Google Shape;534;p13"/>
              <p:cNvPicPr preferRelativeResize="0"/>
              <p:nvPr/>
            </p:nvPicPr>
            <p:blipFill rotWithShape="1">
              <a:blip r:embed="rId22">
                <a:alphaModFix/>
              </a:blip>
              <a:srcRect b="1261" l="0" r="30657" t="-272"/>
              <a:stretch/>
            </p:blipFill>
            <p:spPr>
              <a:xfrm>
                <a:off x="2917295" y="3752187"/>
                <a:ext cx="483011" cy="496164"/>
              </a:xfrm>
              <a:prstGeom prst="rect">
                <a:avLst/>
              </a:prstGeom>
              <a:noFill/>
              <a:ln>
                <a:noFill/>
              </a:ln>
            </p:spPr>
          </p:pic>
          <p:pic>
            <p:nvPicPr>
              <p:cNvPr id="535" name="Google Shape;535;p13"/>
              <p:cNvPicPr preferRelativeResize="0"/>
              <p:nvPr/>
            </p:nvPicPr>
            <p:blipFill rotWithShape="1">
              <a:blip r:embed="rId23">
                <a:alphaModFix/>
              </a:blip>
              <a:srcRect b="0" l="0" r="0" t="0"/>
              <a:stretch/>
            </p:blipFill>
            <p:spPr>
              <a:xfrm>
                <a:off x="2359025" y="3752992"/>
                <a:ext cx="584201" cy="368017"/>
              </a:xfrm>
              <a:prstGeom prst="rect">
                <a:avLst/>
              </a:prstGeom>
              <a:noFill/>
              <a:ln>
                <a:noFill/>
              </a:ln>
            </p:spPr>
          </p:pic>
          <p:pic>
            <p:nvPicPr>
              <p:cNvPr id="536" name="Google Shape;536;p13"/>
              <p:cNvPicPr preferRelativeResize="0"/>
              <p:nvPr/>
            </p:nvPicPr>
            <p:blipFill rotWithShape="1">
              <a:blip r:embed="rId24">
                <a:alphaModFix/>
              </a:blip>
              <a:srcRect b="850" l="-1289" r="-1970" t="27306"/>
              <a:stretch/>
            </p:blipFill>
            <p:spPr>
              <a:xfrm>
                <a:off x="2312986" y="4123056"/>
                <a:ext cx="513094" cy="494022"/>
              </a:xfrm>
              <a:prstGeom prst="rect">
                <a:avLst/>
              </a:prstGeom>
              <a:noFill/>
              <a:ln>
                <a:noFill/>
              </a:ln>
            </p:spPr>
          </p:pic>
          <p:pic>
            <p:nvPicPr>
              <p:cNvPr id="537" name="Google Shape;537;p13"/>
              <p:cNvPicPr preferRelativeResize="0"/>
              <p:nvPr/>
            </p:nvPicPr>
            <p:blipFill rotWithShape="1">
              <a:blip r:embed="rId30">
                <a:alphaModFix/>
              </a:blip>
              <a:srcRect b="0" l="0" r="0" t="0"/>
              <a:stretch/>
            </p:blipFill>
            <p:spPr>
              <a:xfrm>
                <a:off x="3634847" y="3550709"/>
                <a:ext cx="358247" cy="351897"/>
              </a:xfrm>
              <a:prstGeom prst="rect">
                <a:avLst/>
              </a:prstGeom>
              <a:noFill/>
              <a:ln>
                <a:noFill/>
              </a:ln>
            </p:spPr>
          </p:pic>
          <p:pic>
            <p:nvPicPr>
              <p:cNvPr descr="A picture containing plant, fruit, fresh&#10;&#10;Description automatically generated" id="538" name="Google Shape;538;p13"/>
              <p:cNvPicPr preferRelativeResize="0"/>
              <p:nvPr/>
            </p:nvPicPr>
            <p:blipFill rotWithShape="1">
              <a:blip r:embed="rId31">
                <a:alphaModFix/>
              </a:blip>
              <a:srcRect b="513" l="-104" r="18463" t="-158"/>
              <a:stretch/>
            </p:blipFill>
            <p:spPr>
              <a:xfrm>
                <a:off x="3489502" y="3904170"/>
                <a:ext cx="410918" cy="361507"/>
              </a:xfrm>
              <a:prstGeom prst="rect">
                <a:avLst/>
              </a:prstGeom>
              <a:noFill/>
              <a:ln>
                <a:noFill/>
              </a:ln>
            </p:spPr>
          </p:pic>
          <p:pic>
            <p:nvPicPr>
              <p:cNvPr id="539" name="Google Shape;539;p13"/>
              <p:cNvPicPr preferRelativeResize="0"/>
              <p:nvPr/>
            </p:nvPicPr>
            <p:blipFill rotWithShape="1">
              <a:blip r:embed="rId32">
                <a:alphaModFix/>
              </a:blip>
              <a:srcRect b="0" l="0" r="0" t="0"/>
              <a:stretch/>
            </p:blipFill>
            <p:spPr>
              <a:xfrm>
                <a:off x="3994150" y="3578225"/>
                <a:ext cx="496888" cy="360363"/>
              </a:xfrm>
              <a:prstGeom prst="rect">
                <a:avLst/>
              </a:prstGeom>
              <a:noFill/>
              <a:ln>
                <a:noFill/>
              </a:ln>
            </p:spPr>
          </p:pic>
          <p:pic>
            <p:nvPicPr>
              <p:cNvPr descr="A picture containing fruit, different, several, arranged&#10;&#10;Description automatically generated" id="540" name="Google Shape;540;p13"/>
              <p:cNvPicPr preferRelativeResize="0"/>
              <p:nvPr/>
            </p:nvPicPr>
            <p:blipFill rotWithShape="1">
              <a:blip r:embed="rId27">
                <a:alphaModFix/>
              </a:blip>
              <a:srcRect b="2110" l="4932" r="7959" t="1668"/>
              <a:stretch/>
            </p:blipFill>
            <p:spPr>
              <a:xfrm>
                <a:off x="3343795" y="4201352"/>
                <a:ext cx="515863" cy="454887"/>
              </a:xfrm>
              <a:prstGeom prst="rect">
                <a:avLst/>
              </a:prstGeom>
              <a:noFill/>
              <a:ln>
                <a:noFill/>
              </a:ln>
            </p:spPr>
          </p:pic>
        </p:grpSp>
      </p:grpSp>
      <p:grpSp>
        <p:nvGrpSpPr>
          <p:cNvPr id="541" name="Google Shape;541;p13"/>
          <p:cNvGrpSpPr/>
          <p:nvPr/>
        </p:nvGrpSpPr>
        <p:grpSpPr>
          <a:xfrm>
            <a:off x="4679047" y="4676319"/>
            <a:ext cx="2743200" cy="1762579"/>
            <a:chOff x="4679047" y="4676319"/>
            <a:chExt cx="2743200" cy="1762579"/>
          </a:xfrm>
        </p:grpSpPr>
        <p:sp>
          <p:nvSpPr>
            <p:cNvPr id="542" name="Google Shape;542;p13"/>
            <p:cNvSpPr txBox="1"/>
            <p:nvPr/>
          </p:nvSpPr>
          <p:spPr>
            <a:xfrm>
              <a:off x="4679047" y="4676319"/>
              <a:ext cx="2743200"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These foods are the building blocks of my baby's bones and teeth. If I don't eat enough, the baby will take the calcium from my bones, weakening me later in life.</a:t>
              </a:r>
              <a:endParaRPr b="0" i="0" sz="1800" u="none" cap="none" strike="noStrike">
                <a:solidFill>
                  <a:schemeClr val="dk1"/>
                </a:solidFill>
                <a:latin typeface="Calibri"/>
                <a:ea typeface="Calibri"/>
                <a:cs typeface="Calibri"/>
                <a:sym typeface="Calibri"/>
              </a:endParaRPr>
            </a:p>
          </p:txBody>
        </p:sp>
        <p:grpSp>
          <p:nvGrpSpPr>
            <p:cNvPr id="543" name="Google Shape;543;p13"/>
            <p:cNvGrpSpPr/>
            <p:nvPr/>
          </p:nvGrpSpPr>
          <p:grpSpPr>
            <a:xfrm>
              <a:off x="4764088" y="5396928"/>
              <a:ext cx="2219328" cy="1041970"/>
              <a:chOff x="2311400" y="5801741"/>
              <a:chExt cx="2219328" cy="1041970"/>
            </a:xfrm>
          </p:grpSpPr>
          <p:pic>
            <p:nvPicPr>
              <p:cNvPr descr="A picture containing fruit, different, several, arranged&#10;&#10;Description automatically generated" id="544" name="Google Shape;544;p13"/>
              <p:cNvPicPr preferRelativeResize="0"/>
              <p:nvPr/>
            </p:nvPicPr>
            <p:blipFill rotWithShape="1">
              <a:blip r:embed="rId27">
                <a:alphaModFix/>
              </a:blip>
              <a:srcRect b="2110" l="4932" r="7959" t="1668"/>
              <a:stretch/>
            </p:blipFill>
            <p:spPr>
              <a:xfrm>
                <a:off x="3296170" y="6352415"/>
                <a:ext cx="515863" cy="454887"/>
              </a:xfrm>
              <a:prstGeom prst="rect">
                <a:avLst/>
              </a:prstGeom>
              <a:noFill/>
              <a:ln>
                <a:noFill/>
              </a:ln>
            </p:spPr>
          </p:pic>
          <p:pic>
            <p:nvPicPr>
              <p:cNvPr id="545" name="Google Shape;545;p13"/>
              <p:cNvPicPr preferRelativeResize="0"/>
              <p:nvPr/>
            </p:nvPicPr>
            <p:blipFill rotWithShape="1">
              <a:blip r:embed="rId15">
                <a:alphaModFix/>
              </a:blip>
              <a:srcRect b="0" l="0" r="0" t="0"/>
              <a:stretch/>
            </p:blipFill>
            <p:spPr>
              <a:xfrm>
                <a:off x="3388253" y="5985430"/>
                <a:ext cx="809098" cy="356079"/>
              </a:xfrm>
              <a:prstGeom prst="rect">
                <a:avLst/>
              </a:prstGeom>
              <a:noFill/>
              <a:ln>
                <a:noFill/>
              </a:ln>
            </p:spPr>
          </p:pic>
          <p:pic>
            <p:nvPicPr>
              <p:cNvPr descr="Diagram&#10;&#10;Description automatically generated" id="546" name="Google Shape;546;p13"/>
              <p:cNvPicPr preferRelativeResize="0"/>
              <p:nvPr/>
            </p:nvPicPr>
            <p:blipFill rotWithShape="1">
              <a:blip r:embed="rId17">
                <a:alphaModFix/>
              </a:blip>
              <a:srcRect b="0" l="0" r="0" t="0"/>
              <a:stretch/>
            </p:blipFill>
            <p:spPr>
              <a:xfrm>
                <a:off x="4200525" y="5803370"/>
                <a:ext cx="330203" cy="537634"/>
              </a:xfrm>
              <a:prstGeom prst="rect">
                <a:avLst/>
              </a:prstGeom>
              <a:noFill/>
              <a:ln>
                <a:noFill/>
              </a:ln>
            </p:spPr>
          </p:pic>
          <p:pic>
            <p:nvPicPr>
              <p:cNvPr descr="A picture containing fruit, apple, fresh&#10;&#10;Description automatically generated" id="547" name="Google Shape;547;p13"/>
              <p:cNvPicPr preferRelativeResize="0"/>
              <p:nvPr/>
            </p:nvPicPr>
            <p:blipFill rotWithShape="1">
              <a:blip r:embed="rId28">
                <a:alphaModFix/>
              </a:blip>
              <a:srcRect b="0" l="0" r="0" t="0"/>
              <a:stretch/>
            </p:blipFill>
            <p:spPr>
              <a:xfrm>
                <a:off x="2311400" y="5801741"/>
                <a:ext cx="674160" cy="456229"/>
              </a:xfrm>
              <a:prstGeom prst="rect">
                <a:avLst/>
              </a:prstGeom>
              <a:noFill/>
              <a:ln>
                <a:noFill/>
              </a:ln>
            </p:spPr>
          </p:pic>
          <p:pic>
            <p:nvPicPr>
              <p:cNvPr id="548" name="Google Shape;548;p13"/>
              <p:cNvPicPr preferRelativeResize="0"/>
              <p:nvPr/>
            </p:nvPicPr>
            <p:blipFill rotWithShape="1">
              <a:blip r:embed="rId21">
                <a:alphaModFix/>
              </a:blip>
              <a:srcRect b="0" l="0" r="0" t="0"/>
              <a:stretch/>
            </p:blipFill>
            <p:spPr>
              <a:xfrm>
                <a:off x="2782358" y="6298670"/>
                <a:ext cx="499534" cy="502180"/>
              </a:xfrm>
              <a:prstGeom prst="rect">
                <a:avLst/>
              </a:prstGeom>
              <a:noFill/>
              <a:ln>
                <a:noFill/>
              </a:ln>
            </p:spPr>
          </p:pic>
          <p:pic>
            <p:nvPicPr>
              <p:cNvPr descr="A picture containing plant, green, outdoor, leaf&#10;&#10;Description automatically generated" id="549" name="Google Shape;549;p13"/>
              <p:cNvPicPr preferRelativeResize="0"/>
              <p:nvPr/>
            </p:nvPicPr>
            <p:blipFill rotWithShape="1">
              <a:blip r:embed="rId22">
                <a:alphaModFix/>
              </a:blip>
              <a:srcRect b="1261" l="0" r="30657" t="-272"/>
              <a:stretch/>
            </p:blipFill>
            <p:spPr>
              <a:xfrm>
                <a:off x="2893483" y="5942936"/>
                <a:ext cx="483011" cy="496164"/>
              </a:xfrm>
              <a:prstGeom prst="rect">
                <a:avLst/>
              </a:prstGeom>
              <a:noFill/>
              <a:ln>
                <a:noFill/>
              </a:ln>
            </p:spPr>
          </p:pic>
          <p:pic>
            <p:nvPicPr>
              <p:cNvPr id="550" name="Google Shape;550;p13"/>
              <p:cNvPicPr preferRelativeResize="0"/>
              <p:nvPr/>
            </p:nvPicPr>
            <p:blipFill rotWithShape="1">
              <a:blip r:embed="rId16">
                <a:alphaModFix/>
              </a:blip>
              <a:srcRect b="0" l="0" r="0" t="0"/>
              <a:stretch/>
            </p:blipFill>
            <p:spPr>
              <a:xfrm>
                <a:off x="3993580" y="6300785"/>
                <a:ext cx="283713" cy="542926"/>
              </a:xfrm>
              <a:prstGeom prst="rect">
                <a:avLst/>
              </a:prstGeom>
              <a:noFill/>
              <a:ln>
                <a:noFill/>
              </a:ln>
            </p:spPr>
          </p:pic>
        </p:grpSp>
      </p:grpSp>
      <p:sp>
        <p:nvSpPr>
          <p:cNvPr id="551" name="Google Shape;551;p13"/>
          <p:cNvSpPr txBox="1"/>
          <p:nvPr/>
        </p:nvSpPr>
        <p:spPr>
          <a:xfrm>
            <a:off x="100012" y="408412"/>
            <a:ext cx="4387913" cy="1200329"/>
          </a:xfrm>
          <a:prstGeom prst="rect">
            <a:avLst/>
          </a:prstGeom>
          <a:noFill/>
          <a:ln cap="flat" cmpd="sng" w="28575">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Every day I eat a balanced diet for me and my baby. I eat foods from each​ group in the right amounts, and make sure to eat a variety of vitamins.</a:t>
            </a:r>
            <a:endParaRPr b="0" i="0" sz="1800" u="none" cap="none" strike="noStrike">
              <a:solidFill>
                <a:schemeClr val="dk1"/>
              </a:solidFill>
              <a:latin typeface="Calibri"/>
              <a:ea typeface="Calibri"/>
              <a:cs typeface="Calibri"/>
              <a:sym typeface="Calibri"/>
            </a:endParaRPr>
          </a:p>
        </p:txBody>
      </p:sp>
      <p:cxnSp>
        <p:nvCxnSpPr>
          <p:cNvPr id="552" name="Google Shape;552;p13"/>
          <p:cNvCxnSpPr/>
          <p:nvPr/>
        </p:nvCxnSpPr>
        <p:spPr>
          <a:xfrm>
            <a:off x="982501" y="1608741"/>
            <a:ext cx="513394" cy="377551"/>
          </a:xfrm>
          <a:prstGeom prst="straightConnector1">
            <a:avLst/>
          </a:prstGeom>
          <a:noFill/>
          <a:ln cap="flat" cmpd="sng" w="28575">
            <a:solidFill>
              <a:srgbClr val="00B0F0"/>
            </a:solidFill>
            <a:prstDash val="solid"/>
            <a:miter lim="800000"/>
            <a:headEnd len="sm" w="sm" type="none"/>
            <a:tailEnd len="sm" w="sm" type="none"/>
          </a:ln>
        </p:spPr>
      </p:cxnSp>
      <p:cxnSp>
        <p:nvCxnSpPr>
          <p:cNvPr id="553" name="Google Shape;553;p13"/>
          <p:cNvCxnSpPr/>
          <p:nvPr/>
        </p:nvCxnSpPr>
        <p:spPr>
          <a:xfrm>
            <a:off x="1239198" y="1608741"/>
            <a:ext cx="256697" cy="377551"/>
          </a:xfrm>
          <a:prstGeom prst="straightConnector1">
            <a:avLst/>
          </a:prstGeom>
          <a:noFill/>
          <a:ln cap="flat" cmpd="sng" w="28575">
            <a:solidFill>
              <a:srgbClr val="00B0F0"/>
            </a:solidFill>
            <a:prstDash val="solid"/>
            <a:miter lim="800000"/>
            <a:headEnd len="sm" w="sm" type="none"/>
            <a:tailEnd len="sm" w="sm" type="none"/>
          </a:ln>
        </p:spPr>
      </p:cxnSp>
      <p:pic>
        <p:nvPicPr>
          <p:cNvPr descr="A picture containing text, stationary&#10;&#10;Description automatically generated" id="554" name="Google Shape;554;p13"/>
          <p:cNvPicPr preferRelativeResize="0"/>
          <p:nvPr/>
        </p:nvPicPr>
        <p:blipFill rotWithShape="1">
          <a:blip r:embed="rId33">
            <a:alphaModFix/>
          </a:blip>
          <a:srcRect b="17921" l="8793" r="7859" t="8244"/>
          <a:stretch/>
        </p:blipFill>
        <p:spPr>
          <a:xfrm>
            <a:off x="3086889" y="6543502"/>
            <a:ext cx="1280984" cy="1231053"/>
          </a:xfrm>
          <a:prstGeom prst="rect">
            <a:avLst/>
          </a:prstGeom>
          <a:noFill/>
          <a:ln>
            <a:noFill/>
          </a:ln>
        </p:spPr>
      </p:pic>
      <p:sp>
        <p:nvSpPr>
          <p:cNvPr id="555" name="Google Shape;555;p13"/>
          <p:cNvSpPr txBox="1"/>
          <p:nvPr/>
        </p:nvSpPr>
        <p:spPr>
          <a:xfrm>
            <a:off x="-2793638" y="6393210"/>
            <a:ext cx="2743200"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Calcium, Iron, and Folic Acid are important vitamins for a healthy birth. They help prevent that the baby is born early and weighs too little. Babies are more likely to survive their first month of life if their mothers ate enough of these vitamins.</a:t>
            </a:r>
            <a:endParaRPr b="0" i="0" sz="1100" u="none" cap="none" strike="noStrike">
              <a:solidFill>
                <a:schemeClr val="dk1"/>
              </a:solidFill>
              <a:latin typeface="Calibri"/>
              <a:ea typeface="Calibri"/>
              <a:cs typeface="Calibri"/>
              <a:sym typeface="Calibri"/>
            </a:endParaRPr>
          </a:p>
        </p:txBody>
      </p:sp>
      <p:pic>
        <p:nvPicPr>
          <p:cNvPr id="556" name="Google Shape;556;p13"/>
          <p:cNvPicPr preferRelativeResize="0"/>
          <p:nvPr/>
        </p:nvPicPr>
        <p:blipFill rotWithShape="1">
          <a:blip r:embed="rId34">
            <a:alphaModFix/>
          </a:blip>
          <a:srcRect b="0" l="0" r="0" t="0"/>
          <a:stretch/>
        </p:blipFill>
        <p:spPr>
          <a:xfrm>
            <a:off x="-3599774" y="6229350"/>
            <a:ext cx="807214" cy="2844800"/>
          </a:xfrm>
          <a:prstGeom prst="rect">
            <a:avLst/>
          </a:prstGeom>
          <a:noFill/>
          <a:ln>
            <a:noFill/>
          </a:ln>
        </p:spPr>
      </p:pic>
      <p:pic>
        <p:nvPicPr>
          <p:cNvPr descr="Logo&#10;&#10;Description automatically generated" id="557" name="Google Shape;557;p13"/>
          <p:cNvPicPr preferRelativeResize="0"/>
          <p:nvPr/>
        </p:nvPicPr>
        <p:blipFill rotWithShape="1">
          <a:blip r:embed="rId35">
            <a:alphaModFix/>
          </a:blip>
          <a:srcRect b="0" l="0" r="0" t="0"/>
          <a:stretch/>
        </p:blipFill>
        <p:spPr>
          <a:xfrm>
            <a:off x="226484" y="6525419"/>
            <a:ext cx="1314450" cy="11202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descr="Home with solid fill" id="562" name="Google Shape;562;p14">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563" name="Google Shape;563;p14">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564" name="Google Shape;564;p14"/>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565" name="Google Shape;565;p14"/>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566" name="Google Shape;566;p14"/>
          <p:cNvSpPr txBox="1"/>
          <p:nvPr/>
        </p:nvSpPr>
        <p:spPr>
          <a:xfrm>
            <a:off x="4866518" y="2386995"/>
            <a:ext cx="274320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For adolescent mothers: You need extra care, more food, and more rest than an older mother. You need to nourish your own body, which is still growing, as well as your growing baby‘s.</a:t>
            </a:r>
            <a:endParaRPr b="0" i="0" sz="1400" u="none" cap="none" strike="noStrike">
              <a:solidFill>
                <a:srgbClr val="000000"/>
              </a:solidFill>
              <a:latin typeface="Arial"/>
              <a:ea typeface="Arial"/>
              <a:cs typeface="Arial"/>
              <a:sym typeface="Arial"/>
            </a:endParaRPr>
          </a:p>
        </p:txBody>
      </p:sp>
      <p:sp>
        <p:nvSpPr>
          <p:cNvPr id="567" name="Google Shape;567;p14"/>
          <p:cNvSpPr txBox="1"/>
          <p:nvPr/>
        </p:nvSpPr>
        <p:spPr>
          <a:xfrm>
            <a:off x="-3462565" y="336853"/>
            <a:ext cx="3278414"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During pregnancy, eat one extra meal or snack (extra food between meals) each day to provide energy and nutrition for you and your growing baby.</a:t>
            </a:r>
            <a:endParaRPr b="0" i="0" sz="1800" u="none" cap="none" strike="noStrike">
              <a:solidFill>
                <a:schemeClr val="dk1"/>
              </a:solidFill>
              <a:latin typeface="Calibri"/>
              <a:ea typeface="Calibri"/>
              <a:cs typeface="Calibri"/>
              <a:sym typeface="Calibri"/>
            </a:endParaRPr>
          </a:p>
        </p:txBody>
      </p:sp>
      <p:sp>
        <p:nvSpPr>
          <p:cNvPr id="568" name="Google Shape;568;p14"/>
          <p:cNvSpPr txBox="1"/>
          <p:nvPr/>
        </p:nvSpPr>
        <p:spPr>
          <a:xfrm>
            <a:off x="-2816981" y="2194983"/>
            <a:ext cx="27432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you feel nausea, eat small meals, but more frequently (five or six times a day).</a:t>
            </a:r>
            <a:endParaRPr b="0" i="0" sz="1400" u="none" cap="none" strike="noStrike">
              <a:solidFill>
                <a:srgbClr val="000000"/>
              </a:solidFill>
              <a:latin typeface="Arial"/>
              <a:ea typeface="Arial"/>
              <a:cs typeface="Arial"/>
              <a:sym typeface="Arial"/>
            </a:endParaRPr>
          </a:p>
        </p:txBody>
      </p:sp>
      <p:sp>
        <p:nvSpPr>
          <p:cNvPr id="569" name="Google Shape;569;p14"/>
          <p:cNvSpPr txBox="1"/>
          <p:nvPr/>
        </p:nvSpPr>
        <p:spPr>
          <a:xfrm>
            <a:off x="4697186" y="335339"/>
            <a:ext cx="352334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you have cravings for a certain food, your body might need the vitamins that food contains. For example, a woman who always wants to eat limes might need more Vitamin C.</a:t>
            </a:r>
            <a:endParaRPr b="0" i="0" sz="1400" u="none" cap="none" strike="noStrike">
              <a:solidFill>
                <a:srgbClr val="000000"/>
              </a:solidFill>
              <a:latin typeface="Arial"/>
              <a:ea typeface="Arial"/>
              <a:cs typeface="Arial"/>
              <a:sym typeface="Arial"/>
            </a:endParaRPr>
          </a:p>
        </p:txBody>
      </p:sp>
      <p:sp>
        <p:nvSpPr>
          <p:cNvPr id="570" name="Google Shape;570;p14"/>
          <p:cNvSpPr txBox="1"/>
          <p:nvPr/>
        </p:nvSpPr>
        <p:spPr>
          <a:xfrm>
            <a:off x="349703" y="150131"/>
            <a:ext cx="52922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Nutrition Tips for Pregnant Women</a:t>
            </a:r>
            <a:endParaRPr b="0" i="0" sz="1400" u="none" cap="none" strike="noStrike">
              <a:solidFill>
                <a:srgbClr val="000000"/>
              </a:solidFill>
              <a:latin typeface="Arial"/>
              <a:ea typeface="Arial"/>
              <a:cs typeface="Arial"/>
              <a:sym typeface="Arial"/>
            </a:endParaRPr>
          </a:p>
        </p:txBody>
      </p:sp>
      <p:sp>
        <p:nvSpPr>
          <p:cNvPr id="571" name="Google Shape;571;p14"/>
          <p:cNvSpPr txBox="1"/>
          <p:nvPr/>
        </p:nvSpPr>
        <p:spPr>
          <a:xfrm>
            <a:off x="-4151994" y="3909481"/>
            <a:ext cx="396784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Snacks can be a smaller amount of any nutritious food, like beans, ripe bananas, or yuca. </a:t>
            </a:r>
            <a:endParaRPr b="0" i="0" sz="1800" u="none" cap="none" strike="noStrike">
              <a:solidFill>
                <a:schemeClr val="dk1"/>
              </a:solidFill>
              <a:latin typeface="Calibri"/>
              <a:ea typeface="Calibri"/>
              <a:cs typeface="Calibri"/>
              <a:sym typeface="Calibri"/>
            </a:endParaRPr>
          </a:p>
        </p:txBody>
      </p:sp>
      <p:sp>
        <p:nvSpPr>
          <p:cNvPr id="572" name="Google Shape;572;p14"/>
          <p:cNvSpPr txBox="1"/>
          <p:nvPr/>
        </p:nvSpPr>
        <p:spPr>
          <a:xfrm>
            <a:off x="4864251" y="5125811"/>
            <a:ext cx="4158341"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Non-nutritious foods like cheetos or cookies will not help you have a healthy pregnancy. They do not provide materials that support the growth of the baby. Foods that are high in salt, fat, and sugar can increase your risk of complications like hypertension and gestational diabetes</a:t>
            </a:r>
            <a:endParaRPr b="0" i="0" sz="1800" u="none" cap="none" strike="noStrike">
              <a:solidFill>
                <a:schemeClr val="dk1"/>
              </a:solidFill>
              <a:latin typeface="Calibri"/>
              <a:ea typeface="Calibri"/>
              <a:cs typeface="Calibri"/>
              <a:sym typeface="Calibri"/>
            </a:endParaRPr>
          </a:p>
        </p:txBody>
      </p:sp>
      <p:pic>
        <p:nvPicPr>
          <p:cNvPr descr="Icon&#10;&#10;Description automatically generated" id="573" name="Google Shape;573;p14"/>
          <p:cNvPicPr preferRelativeResize="0"/>
          <p:nvPr/>
        </p:nvPicPr>
        <p:blipFill rotWithShape="1">
          <a:blip r:embed="rId9">
            <a:alphaModFix/>
          </a:blip>
          <a:srcRect b="408" l="24258" r="26422" t="0"/>
          <a:stretch/>
        </p:blipFill>
        <p:spPr>
          <a:xfrm>
            <a:off x="401462" y="2228245"/>
            <a:ext cx="1254055" cy="2439330"/>
          </a:xfrm>
          <a:prstGeom prst="rect">
            <a:avLst/>
          </a:prstGeom>
          <a:noFill/>
          <a:ln>
            <a:noFill/>
          </a:ln>
        </p:spPr>
      </p:pic>
      <p:pic>
        <p:nvPicPr>
          <p:cNvPr id="574" name="Google Shape;574;p14"/>
          <p:cNvPicPr preferRelativeResize="0"/>
          <p:nvPr/>
        </p:nvPicPr>
        <p:blipFill rotWithShape="1">
          <a:blip r:embed="rId10">
            <a:alphaModFix/>
          </a:blip>
          <a:srcRect b="-375" l="22008" r="23773" t="0"/>
          <a:stretch/>
        </p:blipFill>
        <p:spPr>
          <a:xfrm>
            <a:off x="1750485" y="2290086"/>
            <a:ext cx="1243937" cy="2362505"/>
          </a:xfrm>
          <a:prstGeom prst="rect">
            <a:avLst/>
          </a:prstGeom>
          <a:noFill/>
          <a:ln>
            <a:noFill/>
          </a:ln>
        </p:spPr>
      </p:pic>
      <p:pic>
        <p:nvPicPr>
          <p:cNvPr id="575" name="Google Shape;575;p14"/>
          <p:cNvPicPr preferRelativeResize="0"/>
          <p:nvPr/>
        </p:nvPicPr>
        <p:blipFill rotWithShape="1">
          <a:blip r:embed="rId11">
            <a:alphaModFix/>
          </a:blip>
          <a:srcRect b="-493" l="20568" r="21387" t="0"/>
          <a:stretch/>
        </p:blipFill>
        <p:spPr>
          <a:xfrm>
            <a:off x="2992351" y="2385484"/>
            <a:ext cx="1236000" cy="2161129"/>
          </a:xfrm>
          <a:prstGeom prst="rect">
            <a:avLst/>
          </a:prstGeom>
          <a:noFill/>
          <a:ln>
            <a:noFill/>
          </a:ln>
        </p:spPr>
      </p:pic>
      <p:pic>
        <p:nvPicPr>
          <p:cNvPr descr="A picture containing text, table, desk&#10;&#10;Description automatically generated" id="576" name="Google Shape;576;p14"/>
          <p:cNvPicPr preferRelativeResize="0"/>
          <p:nvPr/>
        </p:nvPicPr>
        <p:blipFill rotWithShape="1">
          <a:blip r:embed="rId12">
            <a:alphaModFix/>
          </a:blip>
          <a:srcRect b="0" l="0" r="0" t="0"/>
          <a:stretch/>
        </p:blipFill>
        <p:spPr>
          <a:xfrm>
            <a:off x="14818" y="4507575"/>
            <a:ext cx="4563532" cy="2768335"/>
          </a:xfrm>
          <a:prstGeom prst="rect">
            <a:avLst/>
          </a:prstGeom>
          <a:noFill/>
          <a:ln>
            <a:noFill/>
          </a:ln>
        </p:spPr>
      </p:pic>
      <p:pic>
        <p:nvPicPr>
          <p:cNvPr descr="A picture containing night sky&#10;&#10;Description automatically generated" id="577" name="Google Shape;577;p14"/>
          <p:cNvPicPr preferRelativeResize="0"/>
          <p:nvPr/>
        </p:nvPicPr>
        <p:blipFill rotWithShape="1">
          <a:blip r:embed="rId13">
            <a:alphaModFix/>
          </a:blip>
          <a:srcRect b="0" l="0" r="0" t="0"/>
          <a:stretch/>
        </p:blipFill>
        <p:spPr>
          <a:xfrm>
            <a:off x="2152649" y="1115356"/>
            <a:ext cx="1885950" cy="1467105"/>
          </a:xfrm>
          <a:prstGeom prst="rect">
            <a:avLst/>
          </a:prstGeom>
          <a:noFill/>
          <a:ln>
            <a:noFill/>
          </a:ln>
        </p:spPr>
      </p:pic>
      <p:pic>
        <p:nvPicPr>
          <p:cNvPr id="578" name="Google Shape;578;p14"/>
          <p:cNvPicPr preferRelativeResize="0"/>
          <p:nvPr/>
        </p:nvPicPr>
        <p:blipFill rotWithShape="1">
          <a:blip r:embed="rId14">
            <a:alphaModFix/>
          </a:blip>
          <a:srcRect b="3261" l="4922" r="3649" t="13043"/>
          <a:stretch/>
        </p:blipFill>
        <p:spPr>
          <a:xfrm>
            <a:off x="2499179" y="1242441"/>
            <a:ext cx="1168825" cy="714473"/>
          </a:xfrm>
          <a:prstGeom prst="rect">
            <a:avLst/>
          </a:prstGeom>
          <a:noFill/>
          <a:ln>
            <a:noFill/>
          </a:ln>
        </p:spPr>
      </p:pic>
      <p:pic>
        <p:nvPicPr>
          <p:cNvPr id="579" name="Google Shape;579;p14"/>
          <p:cNvPicPr preferRelativeResize="0"/>
          <p:nvPr/>
        </p:nvPicPr>
        <p:blipFill rotWithShape="1">
          <a:blip r:embed="rId15">
            <a:alphaModFix/>
          </a:blip>
          <a:srcRect b="0" l="0" r="0" t="0"/>
          <a:stretch/>
        </p:blipFill>
        <p:spPr>
          <a:xfrm>
            <a:off x="565150" y="4453641"/>
            <a:ext cx="1356784" cy="975437"/>
          </a:xfrm>
          <a:prstGeom prst="rect">
            <a:avLst/>
          </a:prstGeom>
          <a:noFill/>
          <a:ln>
            <a:noFill/>
          </a:ln>
        </p:spPr>
      </p:pic>
      <p:pic>
        <p:nvPicPr>
          <p:cNvPr descr="Logo&#10;&#10;Description automatically generated" id="580" name="Google Shape;580;p14"/>
          <p:cNvPicPr preferRelativeResize="0"/>
          <p:nvPr/>
        </p:nvPicPr>
        <p:blipFill rotWithShape="1">
          <a:blip r:embed="rId16">
            <a:alphaModFix/>
          </a:blip>
          <a:srcRect b="0" l="0" r="0" t="0"/>
          <a:stretch/>
        </p:blipFill>
        <p:spPr>
          <a:xfrm>
            <a:off x="2681817" y="4588055"/>
            <a:ext cx="1208616" cy="7806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descr="Shape, circle&#10;&#10;Description automatically generated" id="585" name="Google Shape;585;p15"/>
          <p:cNvPicPr preferRelativeResize="0"/>
          <p:nvPr/>
        </p:nvPicPr>
        <p:blipFill rotWithShape="1">
          <a:blip r:embed="rId3">
            <a:alphaModFix/>
          </a:blip>
          <a:srcRect b="6396" l="0" r="186" t="7675"/>
          <a:stretch/>
        </p:blipFill>
        <p:spPr>
          <a:xfrm>
            <a:off x="450906" y="163287"/>
            <a:ext cx="4122025" cy="2935362"/>
          </a:xfrm>
          <a:prstGeom prst="rect">
            <a:avLst/>
          </a:prstGeom>
          <a:noFill/>
          <a:ln>
            <a:noFill/>
          </a:ln>
        </p:spPr>
      </p:pic>
      <p:pic>
        <p:nvPicPr>
          <p:cNvPr descr="Home with solid fill" id="586" name="Google Shape;586;p15">
            <a:hlinkClick action="ppaction://hlinksldjump" r:id="rId4"/>
          </p:cNvPr>
          <p:cNvPicPr preferRelativeResize="0"/>
          <p:nvPr/>
        </p:nvPicPr>
        <p:blipFill rotWithShape="1">
          <a:blip r:embed="rId5">
            <a:alphaModFix/>
          </a:blip>
          <a:srcRect b="0" l="0" r="0" t="0"/>
          <a:stretch/>
        </p:blipFill>
        <p:spPr>
          <a:xfrm>
            <a:off x="100012" y="8229600"/>
            <a:ext cx="914400" cy="914400"/>
          </a:xfrm>
          <a:prstGeom prst="rect">
            <a:avLst/>
          </a:prstGeom>
          <a:noFill/>
          <a:ln>
            <a:noFill/>
          </a:ln>
        </p:spPr>
      </p:pic>
      <p:pic>
        <p:nvPicPr>
          <p:cNvPr descr="Single gear with solid fill" id="587" name="Google Shape;587;p15">
            <a:hlinkClick action="ppaction://hlinksldjump" r:id="rId6"/>
          </p:cNvPr>
          <p:cNvPicPr preferRelativeResize="0"/>
          <p:nvPr/>
        </p:nvPicPr>
        <p:blipFill rotWithShape="1">
          <a:blip r:embed="rId7">
            <a:alphaModFix/>
          </a:blip>
          <a:srcRect b="0" l="0" r="0" t="0"/>
          <a:stretch/>
        </p:blipFill>
        <p:spPr>
          <a:xfrm>
            <a:off x="3441247" y="8229600"/>
            <a:ext cx="914400" cy="914400"/>
          </a:xfrm>
          <a:prstGeom prst="rect">
            <a:avLst/>
          </a:prstGeom>
          <a:noFill/>
          <a:ln>
            <a:noFill/>
          </a:ln>
        </p:spPr>
      </p:pic>
      <p:pic>
        <p:nvPicPr>
          <p:cNvPr descr="Back with solid fill" id="588" name="Google Shape;588;p15"/>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589" name="Google Shape;589;p15"/>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sp>
        <p:nvSpPr>
          <p:cNvPr id="590" name="Google Shape;590;p15"/>
          <p:cNvSpPr txBox="1"/>
          <p:nvPr/>
        </p:nvSpPr>
        <p:spPr>
          <a:xfrm>
            <a:off x="4702690" y="5516482"/>
            <a:ext cx="3609271"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Take iron and folic acid tablets to prevent anemia during pregnancy and for at least 3 months after your baby‘s birth.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1" name="Google Shape;591;p15"/>
          <p:cNvSpPr txBox="1"/>
          <p:nvPr/>
        </p:nvSpPr>
        <p:spPr>
          <a:xfrm>
            <a:off x="4702691" y="3921577"/>
            <a:ext cx="3797873"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Take vitamin A tablets immediately after delivery or within 6 weeks so that your baby receives the vitamin A in your breastmilk to help prevent illness.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2" name="Google Shape;592;p15"/>
          <p:cNvSpPr txBox="1"/>
          <p:nvPr/>
        </p:nvSpPr>
        <p:spPr>
          <a:xfrm>
            <a:off x="-4416504" y="698108"/>
            <a:ext cx="4385128"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During pregnancy, four checks at the health clinic or by your midwife are recommended. Health professionals will confirm your pregnancy and how it is progressing. Also, they will give you a tetanus shot and iron pills to protect you and your baby.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 name="Google Shape;593;p15"/>
          <p:cNvSpPr txBox="1"/>
          <p:nvPr/>
        </p:nvSpPr>
        <p:spPr>
          <a:xfrm>
            <a:off x="4733660" y="6947642"/>
            <a:ext cx="438512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Take de-worming tablets to help prevent anemia.</a:t>
            </a:r>
            <a:endParaRPr b="0" i="0" sz="1400" u="none" cap="none" strike="noStrike">
              <a:solidFill>
                <a:srgbClr val="000000"/>
              </a:solidFill>
              <a:latin typeface="Arial"/>
              <a:ea typeface="Arial"/>
              <a:cs typeface="Arial"/>
              <a:sym typeface="Arial"/>
            </a:endParaRPr>
          </a:p>
        </p:txBody>
      </p:sp>
      <p:sp>
        <p:nvSpPr>
          <p:cNvPr id="594" name="Google Shape;594;p15"/>
          <p:cNvSpPr txBox="1"/>
          <p:nvPr/>
        </p:nvSpPr>
        <p:spPr>
          <a:xfrm>
            <a:off x="-3943949" y="4026476"/>
            <a:ext cx="438512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During pregnancy, women need extra vitamins to maintain strength.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5" name="Google Shape;595;p15"/>
          <p:cNvSpPr txBox="1"/>
          <p:nvPr/>
        </p:nvSpPr>
        <p:spPr>
          <a:xfrm>
            <a:off x="4850643" y="513441"/>
            <a:ext cx="407752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Even if you feel better, do not stop taking vitamins. Return to the clinic for a resupply.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 name="Google Shape;596;p15"/>
          <p:cNvSpPr txBox="1"/>
          <p:nvPr/>
        </p:nvSpPr>
        <p:spPr>
          <a:xfrm>
            <a:off x="4850643" y="1844241"/>
            <a:ext cx="3998459"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Learn your HIV status, attend all the clinic appointments, and take your medications as prescribed by the clinic. If you follow this treatment, your baby can be born healthy and without HIV. Traditional medicine cannot treat HIV.</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picture containing vector graphics&#10;&#10;Description automatically generated" id="597" name="Google Shape;597;p15"/>
          <p:cNvPicPr preferRelativeResize="0"/>
          <p:nvPr/>
        </p:nvPicPr>
        <p:blipFill rotWithShape="1">
          <a:blip r:embed="rId10">
            <a:alphaModFix/>
          </a:blip>
          <a:srcRect b="0" l="20360" r="16810" t="2471"/>
          <a:stretch/>
        </p:blipFill>
        <p:spPr>
          <a:xfrm>
            <a:off x="249120" y="3067614"/>
            <a:ext cx="1675125" cy="2608289"/>
          </a:xfrm>
          <a:prstGeom prst="rect">
            <a:avLst/>
          </a:prstGeom>
          <a:noFill/>
          <a:ln>
            <a:noFill/>
          </a:ln>
        </p:spPr>
      </p:pic>
      <p:grpSp>
        <p:nvGrpSpPr>
          <p:cNvPr id="598" name="Google Shape;598;p15"/>
          <p:cNvGrpSpPr/>
          <p:nvPr/>
        </p:nvGrpSpPr>
        <p:grpSpPr>
          <a:xfrm>
            <a:off x="0" y="5574667"/>
            <a:ext cx="4563532" cy="2830460"/>
            <a:chOff x="47869" y="5638012"/>
            <a:chExt cx="4563532" cy="2830460"/>
          </a:xfrm>
        </p:grpSpPr>
        <p:pic>
          <p:nvPicPr>
            <p:cNvPr descr="A picture containing text, table, desk&#10;&#10;Description automatically generated" id="599" name="Google Shape;599;p15"/>
            <p:cNvPicPr preferRelativeResize="0"/>
            <p:nvPr/>
          </p:nvPicPr>
          <p:blipFill rotWithShape="1">
            <a:blip r:embed="rId11">
              <a:alphaModFix/>
            </a:blip>
            <a:srcRect b="0" l="0" r="0" t="0"/>
            <a:stretch/>
          </p:blipFill>
          <p:spPr>
            <a:xfrm>
              <a:off x="47869" y="5700137"/>
              <a:ext cx="4563532" cy="2768335"/>
            </a:xfrm>
            <a:prstGeom prst="rect">
              <a:avLst/>
            </a:prstGeom>
            <a:noFill/>
            <a:ln>
              <a:noFill/>
            </a:ln>
          </p:spPr>
        </p:pic>
        <p:pic>
          <p:nvPicPr>
            <p:cNvPr id="600" name="Google Shape;600;p15"/>
            <p:cNvPicPr preferRelativeResize="0"/>
            <p:nvPr/>
          </p:nvPicPr>
          <p:blipFill rotWithShape="1">
            <a:blip r:embed="rId12">
              <a:alphaModFix/>
            </a:blip>
            <a:srcRect b="36206" l="56934" r="-1146" t="25094"/>
            <a:stretch/>
          </p:blipFill>
          <p:spPr>
            <a:xfrm>
              <a:off x="2268774" y="5820230"/>
              <a:ext cx="650011" cy="570638"/>
            </a:xfrm>
            <a:prstGeom prst="rect">
              <a:avLst/>
            </a:prstGeom>
            <a:noFill/>
            <a:ln>
              <a:noFill/>
            </a:ln>
          </p:spPr>
        </p:pic>
        <p:pic>
          <p:nvPicPr>
            <p:cNvPr descr="A picture containing plant, green, outdoor, leaf&#10;&#10;Description automatically generated" id="601" name="Google Shape;601;p15"/>
            <p:cNvPicPr preferRelativeResize="0"/>
            <p:nvPr/>
          </p:nvPicPr>
          <p:blipFill rotWithShape="1">
            <a:blip r:embed="rId13">
              <a:alphaModFix/>
            </a:blip>
            <a:srcRect b="1261" l="0" r="30657" t="-272"/>
            <a:stretch/>
          </p:blipFill>
          <p:spPr>
            <a:xfrm>
              <a:off x="3773643" y="6200419"/>
              <a:ext cx="458784" cy="480723"/>
            </a:xfrm>
            <a:prstGeom prst="rect">
              <a:avLst/>
            </a:prstGeom>
            <a:noFill/>
            <a:ln>
              <a:noFill/>
            </a:ln>
          </p:spPr>
        </p:pic>
        <p:pic>
          <p:nvPicPr>
            <p:cNvPr descr="A picture containing fruit, sweet, sliced, close&#10;&#10;Description automatically generated" id="602" name="Google Shape;602;p15"/>
            <p:cNvPicPr preferRelativeResize="0"/>
            <p:nvPr/>
          </p:nvPicPr>
          <p:blipFill rotWithShape="1">
            <a:blip r:embed="rId14">
              <a:alphaModFix/>
            </a:blip>
            <a:srcRect b="0" l="0" r="0" t="0"/>
            <a:stretch/>
          </p:blipFill>
          <p:spPr>
            <a:xfrm>
              <a:off x="916821" y="6127045"/>
              <a:ext cx="435462" cy="435462"/>
            </a:xfrm>
            <a:prstGeom prst="rect">
              <a:avLst/>
            </a:prstGeom>
            <a:noFill/>
            <a:ln>
              <a:noFill/>
            </a:ln>
          </p:spPr>
        </p:pic>
        <p:pic>
          <p:nvPicPr>
            <p:cNvPr id="603" name="Google Shape;603;p15"/>
            <p:cNvPicPr preferRelativeResize="0"/>
            <p:nvPr/>
          </p:nvPicPr>
          <p:blipFill rotWithShape="1">
            <a:blip r:embed="rId15">
              <a:alphaModFix/>
            </a:blip>
            <a:srcRect b="0" l="0" r="0" t="0"/>
            <a:stretch/>
          </p:blipFill>
          <p:spPr>
            <a:xfrm>
              <a:off x="384135" y="6164995"/>
              <a:ext cx="491417" cy="491417"/>
            </a:xfrm>
            <a:prstGeom prst="rect">
              <a:avLst/>
            </a:prstGeom>
            <a:noFill/>
            <a:ln>
              <a:noFill/>
            </a:ln>
          </p:spPr>
        </p:pic>
        <p:pic>
          <p:nvPicPr>
            <p:cNvPr descr="A picture containing corn&#10;&#10;Description automatically generated" id="604" name="Google Shape;604;p15"/>
            <p:cNvPicPr preferRelativeResize="0"/>
            <p:nvPr/>
          </p:nvPicPr>
          <p:blipFill rotWithShape="1">
            <a:blip r:embed="rId16">
              <a:alphaModFix/>
            </a:blip>
            <a:srcRect b="0" l="0" r="0" t="0"/>
            <a:stretch/>
          </p:blipFill>
          <p:spPr>
            <a:xfrm>
              <a:off x="1390013" y="6131184"/>
              <a:ext cx="827959" cy="549958"/>
            </a:xfrm>
            <a:prstGeom prst="rect">
              <a:avLst/>
            </a:prstGeom>
            <a:noFill/>
            <a:ln>
              <a:noFill/>
            </a:ln>
          </p:spPr>
        </p:pic>
        <p:pic>
          <p:nvPicPr>
            <p:cNvPr descr="A picture containing text, indoor&#10;&#10;Description automatically generated" id="605" name="Google Shape;605;p15"/>
            <p:cNvPicPr preferRelativeResize="0"/>
            <p:nvPr/>
          </p:nvPicPr>
          <p:blipFill rotWithShape="1">
            <a:blip r:embed="rId17">
              <a:alphaModFix/>
            </a:blip>
            <a:srcRect b="0" l="0" r="19940" t="67965"/>
            <a:stretch/>
          </p:blipFill>
          <p:spPr>
            <a:xfrm>
              <a:off x="767949" y="5778360"/>
              <a:ext cx="645426" cy="294580"/>
            </a:xfrm>
            <a:prstGeom prst="rect">
              <a:avLst/>
            </a:prstGeom>
            <a:noFill/>
            <a:ln>
              <a:noFill/>
            </a:ln>
          </p:spPr>
        </p:pic>
        <p:pic>
          <p:nvPicPr>
            <p:cNvPr descr="A close-up of a planet&#10;&#10;Description automatically generated with low confidence" id="606" name="Google Shape;606;p15"/>
            <p:cNvPicPr preferRelativeResize="0"/>
            <p:nvPr/>
          </p:nvPicPr>
          <p:blipFill rotWithShape="1">
            <a:blip r:embed="rId18">
              <a:alphaModFix/>
            </a:blip>
            <a:srcRect b="0" l="0" r="0" t="0"/>
            <a:stretch/>
          </p:blipFill>
          <p:spPr>
            <a:xfrm>
              <a:off x="3451471" y="5638012"/>
              <a:ext cx="525495" cy="584788"/>
            </a:xfrm>
            <a:prstGeom prst="rect">
              <a:avLst/>
            </a:prstGeom>
            <a:noFill/>
            <a:ln>
              <a:noFill/>
            </a:ln>
          </p:spPr>
        </p:pic>
        <p:pic>
          <p:nvPicPr>
            <p:cNvPr descr="An orange on a plate&#10;&#10;Description automatically generated with medium confidence" id="607" name="Google Shape;607;p15"/>
            <p:cNvPicPr preferRelativeResize="0"/>
            <p:nvPr/>
          </p:nvPicPr>
          <p:blipFill rotWithShape="1">
            <a:blip r:embed="rId19">
              <a:alphaModFix/>
            </a:blip>
            <a:srcRect b="0" l="0" r="0" t="0"/>
            <a:stretch/>
          </p:blipFill>
          <p:spPr>
            <a:xfrm>
              <a:off x="2898294" y="5974564"/>
              <a:ext cx="710593" cy="710593"/>
            </a:xfrm>
            <a:prstGeom prst="rect">
              <a:avLst/>
            </a:prstGeom>
            <a:noFill/>
            <a:ln>
              <a:noFill/>
            </a:ln>
          </p:spPr>
        </p:pic>
      </p:grpSp>
      <p:pic>
        <p:nvPicPr>
          <p:cNvPr descr="A picture containing person, indoor&#10;&#10;Description automatically generated" id="608" name="Google Shape;608;p15"/>
          <p:cNvPicPr preferRelativeResize="0"/>
          <p:nvPr/>
        </p:nvPicPr>
        <p:blipFill rotWithShape="1">
          <a:blip r:embed="rId20">
            <a:alphaModFix/>
          </a:blip>
          <a:srcRect b="0" l="0" r="0" t="0"/>
          <a:stretch/>
        </p:blipFill>
        <p:spPr>
          <a:xfrm>
            <a:off x="1287242" y="586204"/>
            <a:ext cx="2286000" cy="15236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Home with solid fill" id="613" name="Google Shape;613;p16">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614" name="Google Shape;614;p16">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615" name="Google Shape;615;p16">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616" name="Google Shape;616;p16"/>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pic>
        <p:nvPicPr>
          <p:cNvPr id="617" name="Google Shape;617;p16"/>
          <p:cNvPicPr preferRelativeResize="0"/>
          <p:nvPr/>
        </p:nvPicPr>
        <p:blipFill rotWithShape="1">
          <a:blip r:embed="rId10">
            <a:alphaModFix/>
          </a:blip>
          <a:srcRect b="0" l="0" r="0" t="0"/>
          <a:stretch/>
        </p:blipFill>
        <p:spPr>
          <a:xfrm>
            <a:off x="2382838" y="7046575"/>
            <a:ext cx="917576" cy="1043662"/>
          </a:xfrm>
          <a:prstGeom prst="rect">
            <a:avLst/>
          </a:prstGeom>
          <a:noFill/>
          <a:ln>
            <a:noFill/>
          </a:ln>
        </p:spPr>
      </p:pic>
      <p:pic>
        <p:nvPicPr>
          <p:cNvPr descr="A picture containing text&#10;&#10;Description automatically generated" id="618" name="Google Shape;618;p16"/>
          <p:cNvPicPr preferRelativeResize="0"/>
          <p:nvPr/>
        </p:nvPicPr>
        <p:blipFill rotWithShape="1">
          <a:blip r:embed="rId11">
            <a:alphaModFix/>
          </a:blip>
          <a:srcRect b="0" l="0" r="0" t="0"/>
          <a:stretch/>
        </p:blipFill>
        <p:spPr>
          <a:xfrm>
            <a:off x="3494089" y="7047564"/>
            <a:ext cx="925513" cy="978185"/>
          </a:xfrm>
          <a:prstGeom prst="rect">
            <a:avLst/>
          </a:prstGeom>
          <a:noFill/>
          <a:ln>
            <a:noFill/>
          </a:ln>
        </p:spPr>
      </p:pic>
      <p:graphicFrame>
        <p:nvGraphicFramePr>
          <p:cNvPr id="619" name="Google Shape;619;p16"/>
          <p:cNvGraphicFramePr/>
          <p:nvPr/>
        </p:nvGraphicFramePr>
        <p:xfrm>
          <a:off x="412750" y="3429000"/>
          <a:ext cx="3000000" cy="3000000"/>
        </p:xfrm>
        <a:graphic>
          <a:graphicData uri="http://schemas.openxmlformats.org/drawingml/2006/table">
            <a:tbl>
              <a:tblPr bandRow="1" firstRow="1">
                <a:noFill/>
                <a:tableStyleId>{655D41DE-6DB1-477E-B711-C64F4ED3B581}</a:tableStyleId>
              </a:tblPr>
              <a:tblGrid>
                <a:gridCol w="2049925"/>
                <a:gridCol w="1965050"/>
              </a:tblGrid>
              <a:tr h="2517675">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Fluids​</a:t>
                      </a:r>
                      <a:endParaRPr sz="1400" u="none" cap="none" strike="noStrike"/>
                    </a:p>
                    <a:p>
                      <a:pPr indent="0" lvl="0" marL="0" marR="0" rtl="0" algn="l">
                        <a:lnSpc>
                          <a:spcPct val="100000"/>
                        </a:lnSpc>
                        <a:spcBef>
                          <a:spcPts val="0"/>
                        </a:spcBef>
                        <a:spcAft>
                          <a:spcPts val="0"/>
                        </a:spcAft>
                        <a:buClr>
                          <a:srgbClr val="000000"/>
                        </a:buClr>
                        <a:buSzPts val="900"/>
                        <a:buFont typeface="Arial"/>
                        <a:buNone/>
                      </a:pPr>
                      <a:r>
                        <a:rPr lang="en-US" sz="900" u="none" cap="none" strike="noStrike"/>
                        <a:t>​</a:t>
                      </a:r>
                      <a:endParaRPr sz="1400" u="none" cap="none" strike="noStrike"/>
                    </a:p>
                    <a:p>
                      <a:pPr indent="0" lvl="0" marL="0" marR="0" rtl="0" algn="l">
                        <a:lnSpc>
                          <a:spcPct val="100000"/>
                        </a:lnSpc>
                        <a:spcBef>
                          <a:spcPts val="0"/>
                        </a:spcBef>
                        <a:spcAft>
                          <a:spcPts val="0"/>
                        </a:spcAft>
                        <a:buClr>
                          <a:srgbClr val="000000"/>
                        </a:buClr>
                        <a:buSzPts val="900"/>
                        <a:buFont typeface="Arial"/>
                        <a:buNone/>
                      </a:pPr>
                      <a:r>
                        <a:rPr lang="en-US" sz="900" u="none" cap="none" strike="noStrike"/>
                        <a:t>For hydration.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The woman must not drink alcohol, including chicha fuerte. Alcohol can cause poor development throughout the child's life.​</a:t>
                      </a:r>
                      <a:endParaRPr sz="1400" u="none" cap="none" strike="noStrike"/>
                    </a:p>
                  </a:txBody>
                  <a:tcPr marT="45725" marB="45725" marR="91450" marL="91450"/>
                </a:tc>
              </a:tr>
            </a:tbl>
          </a:graphicData>
        </a:graphic>
      </p:graphicFrame>
      <p:sp>
        <p:nvSpPr>
          <p:cNvPr id="620" name="Google Shape;620;p16"/>
          <p:cNvSpPr txBox="1"/>
          <p:nvPr/>
        </p:nvSpPr>
        <p:spPr>
          <a:xfrm>
            <a:off x="241300" y="6039757"/>
            <a:ext cx="27432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Drink more fluids than you normally do, whenever you are thirsty.</a:t>
            </a:r>
            <a:endParaRPr b="0" i="0" sz="1400" u="none" cap="none" strike="noStrike">
              <a:solidFill>
                <a:srgbClr val="000000"/>
              </a:solidFill>
              <a:latin typeface="Arial"/>
              <a:ea typeface="Arial"/>
              <a:cs typeface="Arial"/>
              <a:sym typeface="Arial"/>
            </a:endParaRPr>
          </a:p>
        </p:txBody>
      </p:sp>
      <p:sp>
        <p:nvSpPr>
          <p:cNvPr id="621" name="Google Shape;621;p16"/>
          <p:cNvSpPr txBox="1"/>
          <p:nvPr/>
        </p:nvSpPr>
        <p:spPr>
          <a:xfrm>
            <a:off x="560614" y="2492829"/>
            <a:ext cx="2743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Dehydration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descr="Home with solid fill" id="626" name="Google Shape;626;p17">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627" name="Google Shape;627;p17">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628" name="Google Shape;628;p17">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629" name="Google Shape;629;p17"/>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pic>
        <p:nvPicPr>
          <p:cNvPr id="630" name="Google Shape;630;p17"/>
          <p:cNvPicPr preferRelativeResize="0"/>
          <p:nvPr/>
        </p:nvPicPr>
        <p:blipFill rotWithShape="1">
          <a:blip r:embed="rId10">
            <a:alphaModFix/>
          </a:blip>
          <a:srcRect b="0" l="0" r="0" t="0"/>
          <a:stretch/>
        </p:blipFill>
        <p:spPr>
          <a:xfrm>
            <a:off x="2382838" y="7046575"/>
            <a:ext cx="917576" cy="1043662"/>
          </a:xfrm>
          <a:prstGeom prst="rect">
            <a:avLst/>
          </a:prstGeom>
          <a:noFill/>
          <a:ln>
            <a:noFill/>
          </a:ln>
        </p:spPr>
      </p:pic>
      <p:pic>
        <p:nvPicPr>
          <p:cNvPr descr="A picture containing text&#10;&#10;Description automatically generated" id="631" name="Google Shape;631;p17"/>
          <p:cNvPicPr preferRelativeResize="0"/>
          <p:nvPr/>
        </p:nvPicPr>
        <p:blipFill rotWithShape="1">
          <a:blip r:embed="rId11">
            <a:alphaModFix/>
          </a:blip>
          <a:srcRect b="0" l="0" r="0" t="0"/>
          <a:stretch/>
        </p:blipFill>
        <p:spPr>
          <a:xfrm>
            <a:off x="3494089" y="7047564"/>
            <a:ext cx="925513" cy="978185"/>
          </a:xfrm>
          <a:prstGeom prst="rect">
            <a:avLst/>
          </a:prstGeom>
          <a:noFill/>
          <a:ln>
            <a:noFill/>
          </a:ln>
        </p:spPr>
      </p:pic>
      <p:graphicFrame>
        <p:nvGraphicFramePr>
          <p:cNvPr id="632" name="Google Shape;632;p17"/>
          <p:cNvGraphicFramePr/>
          <p:nvPr/>
        </p:nvGraphicFramePr>
        <p:xfrm>
          <a:off x="412750" y="3429000"/>
          <a:ext cx="3000000" cy="3000000"/>
        </p:xfrm>
        <a:graphic>
          <a:graphicData uri="http://schemas.openxmlformats.org/drawingml/2006/table">
            <a:tbl>
              <a:tblPr bandRow="1" firstRow="1">
                <a:noFill/>
                <a:tableStyleId>{655D41DE-6DB1-477E-B711-C64F4ED3B581}</a:tableStyleId>
              </a:tblPr>
              <a:tblGrid>
                <a:gridCol w="2049925"/>
                <a:gridCol w="1965050"/>
              </a:tblGrid>
              <a:tr h="2517675">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Fluids​</a:t>
                      </a:r>
                      <a:endParaRPr sz="1400" u="none" cap="none" strike="noStrike"/>
                    </a:p>
                    <a:p>
                      <a:pPr indent="0" lvl="0" marL="0" marR="0" rtl="0" algn="l">
                        <a:lnSpc>
                          <a:spcPct val="100000"/>
                        </a:lnSpc>
                        <a:spcBef>
                          <a:spcPts val="0"/>
                        </a:spcBef>
                        <a:spcAft>
                          <a:spcPts val="0"/>
                        </a:spcAft>
                        <a:buClr>
                          <a:srgbClr val="000000"/>
                        </a:buClr>
                        <a:buSzPts val="900"/>
                        <a:buFont typeface="Arial"/>
                        <a:buNone/>
                      </a:pPr>
                      <a:r>
                        <a:rPr lang="en-US" sz="900" u="none" cap="none" strike="noStrike"/>
                        <a:t>​</a:t>
                      </a:r>
                      <a:endParaRPr sz="1400" u="none" cap="none" strike="noStrike"/>
                    </a:p>
                    <a:p>
                      <a:pPr indent="0" lvl="0" marL="0" marR="0" rtl="0" algn="l">
                        <a:lnSpc>
                          <a:spcPct val="100000"/>
                        </a:lnSpc>
                        <a:spcBef>
                          <a:spcPts val="0"/>
                        </a:spcBef>
                        <a:spcAft>
                          <a:spcPts val="0"/>
                        </a:spcAft>
                        <a:buClr>
                          <a:srgbClr val="000000"/>
                        </a:buClr>
                        <a:buSzPts val="900"/>
                        <a:buFont typeface="Arial"/>
                        <a:buNone/>
                      </a:pPr>
                      <a:r>
                        <a:rPr lang="en-US" sz="900" u="none" cap="none" strike="noStrike"/>
                        <a:t>For hydration.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t>The woman must not drink alcohol, including chicha fuerte. Alcohol can cause poor development throughout the child's life.​</a:t>
                      </a:r>
                      <a:endParaRPr sz="1400" u="none" cap="none" strike="noStrike"/>
                    </a:p>
                  </a:txBody>
                  <a:tcPr marT="45725" marB="45725" marR="91450" marL="91450"/>
                </a:tc>
              </a:tr>
            </a:tbl>
          </a:graphicData>
        </a:graphic>
      </p:graphicFrame>
      <p:sp>
        <p:nvSpPr>
          <p:cNvPr id="633" name="Google Shape;633;p17"/>
          <p:cNvSpPr txBox="1"/>
          <p:nvPr/>
        </p:nvSpPr>
        <p:spPr>
          <a:xfrm>
            <a:off x="241300" y="6039757"/>
            <a:ext cx="27432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Drink more fluids than you normally do, whenever you are thirsty.</a:t>
            </a:r>
            <a:endParaRPr b="0" i="0" sz="1400" u="none" cap="none" strike="noStrike">
              <a:solidFill>
                <a:srgbClr val="000000"/>
              </a:solidFill>
              <a:latin typeface="Arial"/>
              <a:ea typeface="Arial"/>
              <a:cs typeface="Arial"/>
              <a:sym typeface="Arial"/>
            </a:endParaRPr>
          </a:p>
        </p:txBody>
      </p:sp>
      <p:sp>
        <p:nvSpPr>
          <p:cNvPr id="634" name="Google Shape;634;p17"/>
          <p:cNvSpPr txBox="1"/>
          <p:nvPr/>
        </p:nvSpPr>
        <p:spPr>
          <a:xfrm>
            <a:off x="560614" y="2492829"/>
            <a:ext cx="27431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Dehydration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descr="Home with solid fill" id="639" name="Google Shape;639;p18">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640" name="Google Shape;640;p18">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641" name="Google Shape;641;p18">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642" name="Google Shape;642;p18"/>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sp>
        <p:nvSpPr>
          <p:cNvPr id="643" name="Google Shape;643;p18"/>
          <p:cNvSpPr txBox="1"/>
          <p:nvPr/>
        </p:nvSpPr>
        <p:spPr>
          <a:xfrm>
            <a:off x="412121" y="3803545"/>
            <a:ext cx="45847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How the body stores energy</a:t>
            </a:r>
            <a:endParaRPr b="0" i="0" sz="1800" u="none" cap="none" strike="noStrike">
              <a:solidFill>
                <a:schemeClr val="dk1"/>
              </a:solidFill>
              <a:latin typeface="Calibri"/>
              <a:ea typeface="Calibri"/>
              <a:cs typeface="Calibri"/>
              <a:sym typeface="Calibri"/>
            </a:endParaRPr>
          </a:p>
        </p:txBody>
      </p:sp>
      <p:cxnSp>
        <p:nvCxnSpPr>
          <p:cNvPr id="644" name="Google Shape;644;p18"/>
          <p:cNvCxnSpPr/>
          <p:nvPr/>
        </p:nvCxnSpPr>
        <p:spPr>
          <a:xfrm flipH="1" rot="10800000">
            <a:off x="106861" y="6377013"/>
            <a:ext cx="4233332" cy="42334"/>
          </a:xfrm>
          <a:prstGeom prst="straightConnector1">
            <a:avLst/>
          </a:prstGeom>
          <a:noFill/>
          <a:ln cap="flat" cmpd="sng" w="28575">
            <a:solidFill>
              <a:srgbClr val="4472C4"/>
            </a:solidFill>
            <a:prstDash val="dash"/>
            <a:miter lim="800000"/>
            <a:headEnd len="sm" w="sm" type="none"/>
            <a:tailEnd len="sm" w="sm" type="none"/>
          </a:ln>
        </p:spPr>
      </p:cxnSp>
      <p:sp>
        <p:nvSpPr>
          <p:cNvPr id="645" name="Google Shape;645;p18"/>
          <p:cNvSpPr txBox="1"/>
          <p:nvPr/>
        </p:nvSpPr>
        <p:spPr>
          <a:xfrm>
            <a:off x="919933" y="148628"/>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The Digestive System</a:t>
            </a:r>
            <a:endParaRPr b="0" i="0" sz="1800" u="none" cap="none" strike="noStrike">
              <a:solidFill>
                <a:schemeClr val="dk1"/>
              </a:solidFill>
              <a:latin typeface="Calibri"/>
              <a:ea typeface="Calibri"/>
              <a:cs typeface="Calibri"/>
              <a:sym typeface="Calibri"/>
            </a:endParaRPr>
          </a:p>
        </p:txBody>
      </p:sp>
      <p:cxnSp>
        <p:nvCxnSpPr>
          <p:cNvPr id="646" name="Google Shape;646;p18"/>
          <p:cNvCxnSpPr/>
          <p:nvPr/>
        </p:nvCxnSpPr>
        <p:spPr>
          <a:xfrm flipH="1" rot="10800000">
            <a:off x="223550" y="2182241"/>
            <a:ext cx="4233332" cy="42334"/>
          </a:xfrm>
          <a:prstGeom prst="straightConnector1">
            <a:avLst/>
          </a:prstGeom>
          <a:noFill/>
          <a:ln cap="flat" cmpd="sng" w="28575">
            <a:solidFill>
              <a:srgbClr val="4472C4"/>
            </a:solidFill>
            <a:prstDash val="dash"/>
            <a:miter lim="800000"/>
            <a:headEnd len="sm" w="sm" type="none"/>
            <a:tailEnd len="sm" w="sm" type="none"/>
          </a:ln>
        </p:spPr>
      </p:cxnSp>
      <p:cxnSp>
        <p:nvCxnSpPr>
          <p:cNvPr id="647" name="Google Shape;647;p18"/>
          <p:cNvCxnSpPr/>
          <p:nvPr/>
        </p:nvCxnSpPr>
        <p:spPr>
          <a:xfrm flipH="1" rot="10800000">
            <a:off x="121950" y="4279626"/>
            <a:ext cx="4233332" cy="42334"/>
          </a:xfrm>
          <a:prstGeom prst="straightConnector1">
            <a:avLst/>
          </a:prstGeom>
          <a:noFill/>
          <a:ln cap="flat" cmpd="sng" w="28575">
            <a:solidFill>
              <a:srgbClr val="4472C4"/>
            </a:solidFill>
            <a:prstDash val="dash"/>
            <a:miter lim="800000"/>
            <a:headEnd len="sm" w="sm" type="none"/>
            <a:tailEnd len="sm" w="sm" type="none"/>
          </a:ln>
        </p:spPr>
      </p:cxnSp>
      <p:sp>
        <p:nvSpPr>
          <p:cNvPr id="648" name="Google Shape;648;p18"/>
          <p:cNvSpPr txBox="1"/>
          <p:nvPr/>
        </p:nvSpPr>
        <p:spPr>
          <a:xfrm>
            <a:off x="484087" y="4375044"/>
            <a:ext cx="44386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How the body builds muscles</a:t>
            </a:r>
            <a:endParaRPr b="0" i="0" sz="1800" u="none" cap="none" strike="noStrike">
              <a:solidFill>
                <a:schemeClr val="dk1"/>
              </a:solidFill>
              <a:latin typeface="Calibri"/>
              <a:ea typeface="Calibri"/>
              <a:cs typeface="Calibri"/>
              <a:sym typeface="Calibri"/>
            </a:endParaRPr>
          </a:p>
        </p:txBody>
      </p:sp>
      <p:sp>
        <p:nvSpPr>
          <p:cNvPr id="649" name="Google Shape;649;p18"/>
          <p:cNvSpPr txBox="1"/>
          <p:nvPr/>
        </p:nvSpPr>
        <p:spPr>
          <a:xfrm>
            <a:off x="219504" y="6472661"/>
            <a:ext cx="45021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How the body uses each vitamin</a:t>
            </a:r>
            <a:endParaRPr b="0" i="0" sz="1800" u="none" cap="none" strike="noStrike">
              <a:solidFill>
                <a:schemeClr val="dk1"/>
              </a:solidFill>
              <a:latin typeface="Calibri"/>
              <a:ea typeface="Calibri"/>
              <a:cs typeface="Calibri"/>
              <a:sym typeface="Calibri"/>
            </a:endParaRPr>
          </a:p>
        </p:txBody>
      </p:sp>
      <p:sp>
        <p:nvSpPr>
          <p:cNvPr id="650" name="Google Shape;650;p18"/>
          <p:cNvSpPr txBox="1"/>
          <p:nvPr/>
        </p:nvSpPr>
        <p:spPr>
          <a:xfrm>
            <a:off x="1012557" y="1114357"/>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The Immune System</a:t>
            </a:r>
            <a:endParaRPr b="0" i="0" sz="1800" u="none" cap="none" strike="noStrike">
              <a:solidFill>
                <a:schemeClr val="dk1"/>
              </a:solidFill>
              <a:latin typeface="Calibri"/>
              <a:ea typeface="Calibri"/>
              <a:cs typeface="Calibri"/>
              <a:sym typeface="Calibri"/>
            </a:endParaRPr>
          </a:p>
        </p:txBody>
      </p:sp>
      <p:sp>
        <p:nvSpPr>
          <p:cNvPr id="651" name="Google Shape;651;p18"/>
          <p:cNvSpPr txBox="1"/>
          <p:nvPr/>
        </p:nvSpPr>
        <p:spPr>
          <a:xfrm>
            <a:off x="1033862" y="1484774"/>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Systems of the Body</a:t>
            </a:r>
            <a:endParaRPr b="0" i="0" sz="1800" u="none" cap="none" strike="noStrike">
              <a:solidFill>
                <a:schemeClr val="dk1"/>
              </a:solidFill>
              <a:latin typeface="Calibri"/>
              <a:ea typeface="Calibri"/>
              <a:cs typeface="Calibri"/>
              <a:sym typeface="Calibri"/>
            </a:endParaRPr>
          </a:p>
        </p:txBody>
      </p:sp>
      <p:sp>
        <p:nvSpPr>
          <p:cNvPr id="652" name="Google Shape;652;p18"/>
          <p:cNvSpPr txBox="1"/>
          <p:nvPr/>
        </p:nvSpPr>
        <p:spPr>
          <a:xfrm>
            <a:off x="1349729" y="577625"/>
            <a:ext cx="364013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Building Blocks of the Body</a:t>
            </a:r>
            <a:endParaRPr b="0" i="0" sz="1800" u="none" cap="none" strike="noStrike">
              <a:solidFill>
                <a:schemeClr val="dk1"/>
              </a:solidFill>
              <a:latin typeface="Calibri"/>
              <a:ea typeface="Calibri"/>
              <a:cs typeface="Calibri"/>
              <a:sym typeface="Calibri"/>
            </a:endParaRPr>
          </a:p>
        </p:txBody>
      </p:sp>
      <p:sp>
        <p:nvSpPr>
          <p:cNvPr id="653" name="Google Shape;653;p18"/>
          <p:cNvSpPr txBox="1"/>
          <p:nvPr/>
        </p:nvSpPr>
        <p:spPr>
          <a:xfrm>
            <a:off x="410003" y="5094710"/>
            <a:ext cx="44386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Unhealthy foods in the body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a:hlinkClick action="ppaction://hlinksldjump" r:id="rId3"/>
          </p:cNvPr>
          <p:cNvSpPr/>
          <p:nvPr/>
        </p:nvSpPr>
        <p:spPr>
          <a:xfrm>
            <a:off x="817278" y="448180"/>
            <a:ext cx="2932798" cy="1747157"/>
          </a:xfrm>
          <a:prstGeom prst="roundRect">
            <a:avLst>
              <a:gd fmla="val 16667" name="adj"/>
            </a:avLst>
          </a:prstGeom>
          <a:blipFill rotWithShape="1">
            <a:blip r:embed="rId4">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Home with solid fill" id="100" name="Google Shape;100;p2">
            <a:hlinkClick action="ppaction://hlinksldjump" r:id="rId5"/>
          </p:cNvPr>
          <p:cNvPicPr preferRelativeResize="0"/>
          <p:nvPr/>
        </p:nvPicPr>
        <p:blipFill rotWithShape="1">
          <a:blip r:embed="rId6">
            <a:alphaModFix/>
          </a:blip>
          <a:srcRect b="0" l="0" r="0" t="0"/>
          <a:stretch/>
        </p:blipFill>
        <p:spPr>
          <a:xfrm>
            <a:off x="100012" y="8229600"/>
            <a:ext cx="914400" cy="914400"/>
          </a:xfrm>
          <a:prstGeom prst="rect">
            <a:avLst/>
          </a:prstGeom>
          <a:noFill/>
          <a:ln>
            <a:noFill/>
          </a:ln>
        </p:spPr>
      </p:pic>
      <p:pic>
        <p:nvPicPr>
          <p:cNvPr descr="Single gear with solid fill" id="101" name="Google Shape;101;p2">
            <a:hlinkClick action="ppaction://hlinksldjump" r:id="rId7"/>
          </p:cNvPr>
          <p:cNvPicPr preferRelativeResize="0"/>
          <p:nvPr/>
        </p:nvPicPr>
        <p:blipFill rotWithShape="1">
          <a:blip r:embed="rId8">
            <a:alphaModFix/>
          </a:blip>
          <a:srcRect b="0" l="0" r="0" t="0"/>
          <a:stretch/>
        </p:blipFill>
        <p:spPr>
          <a:xfrm>
            <a:off x="3441247" y="8229600"/>
            <a:ext cx="914400" cy="914400"/>
          </a:xfrm>
          <a:prstGeom prst="rect">
            <a:avLst/>
          </a:prstGeom>
          <a:noFill/>
          <a:ln>
            <a:noFill/>
          </a:ln>
        </p:spPr>
      </p:pic>
      <p:pic>
        <p:nvPicPr>
          <p:cNvPr descr="Back with solid fill" id="102" name="Google Shape;102;p2">
            <a:hlinkClick action="ppaction://hlinksldjump" r:id="rId9"/>
          </p:cNvPr>
          <p:cNvPicPr preferRelativeResize="0"/>
          <p:nvPr/>
        </p:nvPicPr>
        <p:blipFill rotWithShape="1">
          <a:blip r:embed="rId10">
            <a:alphaModFix/>
          </a:blip>
          <a:srcRect b="0" l="0" r="0" t="0"/>
          <a:stretch/>
        </p:blipFill>
        <p:spPr>
          <a:xfrm>
            <a:off x="1151164" y="8229600"/>
            <a:ext cx="914400" cy="914400"/>
          </a:xfrm>
          <a:prstGeom prst="rect">
            <a:avLst/>
          </a:prstGeom>
          <a:noFill/>
          <a:ln>
            <a:noFill/>
          </a:ln>
        </p:spPr>
      </p:pic>
      <p:pic>
        <p:nvPicPr>
          <p:cNvPr descr="Volume with solid fill" id="103" name="Google Shape;103;p2"/>
          <p:cNvPicPr preferRelativeResize="0"/>
          <p:nvPr/>
        </p:nvPicPr>
        <p:blipFill rotWithShape="1">
          <a:blip r:embed="rId11">
            <a:alphaModFix/>
          </a:blip>
          <a:srcRect b="0" l="0" r="0" t="0"/>
          <a:stretch/>
        </p:blipFill>
        <p:spPr>
          <a:xfrm>
            <a:off x="2339069" y="8229600"/>
            <a:ext cx="914400" cy="914400"/>
          </a:xfrm>
          <a:prstGeom prst="rect">
            <a:avLst/>
          </a:prstGeom>
          <a:noFill/>
          <a:ln>
            <a:noFill/>
          </a:ln>
        </p:spPr>
      </p:pic>
      <p:sp>
        <p:nvSpPr>
          <p:cNvPr id="104" name="Google Shape;104;p2"/>
          <p:cNvSpPr txBox="1"/>
          <p:nvPr/>
        </p:nvSpPr>
        <p:spPr>
          <a:xfrm>
            <a:off x="901188" y="5068613"/>
            <a:ext cx="2755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Nutrition during pregnancy</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995075" y="2300623"/>
            <a:ext cx="27550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Learn about food groups</a:t>
            </a:r>
            <a:endParaRPr b="0" i="0" sz="1400" u="none" cap="none" strike="noStrike">
              <a:solidFill>
                <a:srgbClr val="000000"/>
              </a:solidFill>
              <a:latin typeface="Arial"/>
              <a:ea typeface="Arial"/>
              <a:cs typeface="Arial"/>
              <a:sym typeface="Arial"/>
            </a:endParaRPr>
          </a:p>
        </p:txBody>
      </p:sp>
      <p:sp>
        <p:nvSpPr>
          <p:cNvPr id="106" name="Google Shape;106;p2"/>
          <p:cNvSpPr txBox="1"/>
          <p:nvPr/>
        </p:nvSpPr>
        <p:spPr>
          <a:xfrm>
            <a:off x="603700" y="7716882"/>
            <a:ext cx="41266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Learn about the science of nutrition</a:t>
            </a:r>
            <a:endParaRPr b="0" i="0" sz="1400" u="none" cap="none" strike="noStrike">
              <a:solidFill>
                <a:srgbClr val="000000"/>
              </a:solidFill>
              <a:latin typeface="Arial"/>
              <a:ea typeface="Arial"/>
              <a:cs typeface="Arial"/>
              <a:sym typeface="Arial"/>
            </a:endParaRPr>
          </a:p>
        </p:txBody>
      </p:sp>
      <p:grpSp>
        <p:nvGrpSpPr>
          <p:cNvPr id="107" name="Google Shape;107;p2"/>
          <p:cNvGrpSpPr/>
          <p:nvPr/>
        </p:nvGrpSpPr>
        <p:grpSpPr>
          <a:xfrm>
            <a:off x="817278" y="3226194"/>
            <a:ext cx="2932798" cy="1747157"/>
            <a:chOff x="817278" y="3294728"/>
            <a:chExt cx="2932798" cy="1747157"/>
          </a:xfrm>
        </p:grpSpPr>
        <p:sp>
          <p:nvSpPr>
            <p:cNvPr id="108" name="Google Shape;108;p2">
              <a:hlinkClick action="ppaction://hlinksldjump" r:id="rId12"/>
            </p:cNvPr>
            <p:cNvSpPr/>
            <p:nvPr/>
          </p:nvSpPr>
          <p:spPr>
            <a:xfrm>
              <a:off x="817278" y="3294728"/>
              <a:ext cx="2932798" cy="1747157"/>
            </a:xfrm>
            <a:prstGeom prst="roundRect">
              <a:avLst>
                <a:gd fmla="val 16667" name="adj"/>
              </a:avLst>
            </a:prstGeom>
            <a:blipFill rotWithShape="1">
              <a:blip r:embed="rId1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9" name="Google Shape;109;p2"/>
            <p:cNvPicPr preferRelativeResize="0"/>
            <p:nvPr/>
          </p:nvPicPr>
          <p:blipFill rotWithShape="1">
            <a:blip r:embed="rId14">
              <a:alphaModFix/>
            </a:blip>
            <a:srcRect b="0" l="0" r="0" t="0"/>
            <a:stretch/>
          </p:blipFill>
          <p:spPr>
            <a:xfrm>
              <a:off x="2065564" y="3403339"/>
              <a:ext cx="484870" cy="299549"/>
            </a:xfrm>
            <a:prstGeom prst="rect">
              <a:avLst/>
            </a:prstGeom>
            <a:noFill/>
            <a:ln>
              <a:noFill/>
            </a:ln>
          </p:spPr>
        </p:pic>
        <p:pic>
          <p:nvPicPr>
            <p:cNvPr id="110" name="Google Shape;110;p2"/>
            <p:cNvPicPr preferRelativeResize="0"/>
            <p:nvPr/>
          </p:nvPicPr>
          <p:blipFill rotWithShape="1">
            <a:blip r:embed="rId15">
              <a:alphaModFix/>
            </a:blip>
            <a:srcRect b="0" l="0" r="0" t="0"/>
            <a:stretch/>
          </p:blipFill>
          <p:spPr>
            <a:xfrm>
              <a:off x="1005868" y="3410157"/>
              <a:ext cx="474079" cy="299549"/>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descr="Home with solid fill" id="658" name="Google Shape;658;p19">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659" name="Google Shape;659;p19">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660" name="Google Shape;660;p19"/>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661" name="Google Shape;661;p19"/>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662" name="Google Shape;662;p19"/>
          <p:cNvSpPr txBox="1"/>
          <p:nvPr/>
        </p:nvSpPr>
        <p:spPr>
          <a:xfrm>
            <a:off x="785094" y="342901"/>
            <a:ext cx="311335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Building Blocks of the Body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descr="Home with solid fill" id="667" name="Google Shape;667;p20">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668" name="Google Shape;668;p20">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669" name="Google Shape;669;p20"/>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670" name="Google Shape;670;p20"/>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671" name="Google Shape;671;p20"/>
          <p:cNvSpPr txBox="1"/>
          <p:nvPr/>
        </p:nvSpPr>
        <p:spPr>
          <a:xfrm>
            <a:off x="1064351" y="326571"/>
            <a:ext cx="244329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Systems of the Body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descr="Home with solid fill" id="676" name="Google Shape;676;p21">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677" name="Google Shape;677;p21">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678" name="Google Shape;678;p21"/>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679" name="Google Shape;679;p21"/>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680" name="Google Shape;680;p21"/>
          <p:cNvSpPr txBox="1"/>
          <p:nvPr/>
        </p:nvSpPr>
        <p:spPr>
          <a:xfrm>
            <a:off x="890549" y="228599"/>
            <a:ext cx="255069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The Digestive System</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descr="Home with solid fill" id="685" name="Google Shape;685;p22">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686" name="Google Shape;686;p22">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687" name="Google Shape;687;p22"/>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688" name="Google Shape;688;p22"/>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689" name="Google Shape;689;p22"/>
          <p:cNvSpPr txBox="1"/>
          <p:nvPr/>
        </p:nvSpPr>
        <p:spPr>
          <a:xfrm>
            <a:off x="1085992" y="277586"/>
            <a:ext cx="240001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The Immune System</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descr="Home with solid fill" id="694" name="Google Shape;694;p23">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695" name="Google Shape;695;p23">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696" name="Google Shape;696;p23"/>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697" name="Google Shape;697;p23"/>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698" name="Google Shape;698;p23"/>
          <p:cNvSpPr txBox="1"/>
          <p:nvPr/>
        </p:nvSpPr>
        <p:spPr>
          <a:xfrm>
            <a:off x="728692" y="342900"/>
            <a:ext cx="326563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How the body builds muscles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Graphical user interface&#10;&#10;Description automatically generated" id="699" name="Google Shape;699;p23"/>
          <p:cNvPicPr preferRelativeResize="0"/>
          <p:nvPr/>
        </p:nvPicPr>
        <p:blipFill rotWithShape="1">
          <a:blip r:embed="rId9">
            <a:alphaModFix/>
          </a:blip>
          <a:srcRect b="0" l="0" r="0" t="0"/>
          <a:stretch/>
        </p:blipFill>
        <p:spPr>
          <a:xfrm>
            <a:off x="0" y="813163"/>
            <a:ext cx="4572000" cy="4251960"/>
          </a:xfrm>
          <a:prstGeom prst="rect">
            <a:avLst/>
          </a:prstGeom>
          <a:noFill/>
          <a:ln>
            <a:noFill/>
          </a:ln>
        </p:spPr>
      </p:pic>
      <p:sp>
        <p:nvSpPr>
          <p:cNvPr id="700" name="Google Shape;700;p23"/>
          <p:cNvSpPr txBox="1"/>
          <p:nvPr/>
        </p:nvSpPr>
        <p:spPr>
          <a:xfrm>
            <a:off x="-5508854" y="0"/>
            <a:ext cx="5514977" cy="92332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Proteins are made up of many building blocks, known as amino acids. Our body needs dietary protein to supply amino acids for the growth and maintenance of our cells and tissues.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Our dietary protein requirement changes throughout life. Adults are recommended to consume at least 0.83 g of protein per kg body weight per day (e.g. 58 g/day for a 70 kg adult).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Plant and animal-based proteins vary in their quality and digestibility, but this is not usually a concern for most people if their total protein meets their needs. We should aim to consume protein from a variety of 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What are proteins made of?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Proteins are made up of many different amino acids linked together. There are twenty different of these amino acid building blocks commonly found in plants and animals. A typical protein is made up of 300 or more amino acids and the specific number and sequence of amino acids are unique to each protein. Rather like the alphabet, the amino acid 'letters' can be arranged in millions of different ways to create 'words' and an entire protein 'language'. Depending on the number and sequence of amino acids, the resulting protein will fold into a specific shape. This shape is very important as it will determine the protein’s function (e.g. muscle or enzyme). Every species, including humans, has its own characteristic proteins.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Amino acids are classified as either essential or non-essential. As the name suggests, essential amino acids cannot be produced by the body and therefore must come from our diet. Whereas, non-essential amino acids can be produced by the body and therefore do not need to come from the diet.</a:t>
            </a:r>
            <a:endParaRPr b="0" i="0" sz="1400" u="none" cap="none" strike="noStrike">
              <a:solidFill>
                <a:srgbClr val="000000"/>
              </a:solidFill>
              <a:latin typeface="Arial"/>
              <a:ea typeface="Arial"/>
              <a:cs typeface="Arial"/>
              <a:sym typeface="Arial"/>
            </a:endParaRPr>
          </a:p>
        </p:txBody>
      </p:sp>
      <p:sp>
        <p:nvSpPr>
          <p:cNvPr id="701" name="Google Shape;701;p23"/>
          <p:cNvSpPr txBox="1"/>
          <p:nvPr/>
        </p:nvSpPr>
        <p:spPr>
          <a:xfrm>
            <a:off x="4774097" y="0"/>
            <a:ext cx="4572000" cy="64633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What do proteins do for the body?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Our bodies are made up of thousands of different proteins, each with a specific function. They make up the structural components of our cells and tissues as well as many enzymes, hormones and the active proteins secreted from immune cells.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These body proteins are continually being repaired and replaced throughout our lives. This process, known as ‘protein synthesis,’ requires a continuous supply of amino acids. Although some amino acids can be recycled from the breakdown of old body proteins, this process is imperfect. This means we must eat dietary protein to keep up with our body’s amino acid demand.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As protein is essential for cell and tissue growth, adequate intake of protein is particularly important during periods of rapid growth or increased demand, such as childhood, adolescence, pregnancy, and breastfeeding.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2" name="Google Shape;702;p23"/>
          <p:cNvSpPr/>
          <p:nvPr/>
        </p:nvSpPr>
        <p:spPr>
          <a:xfrm>
            <a:off x="4774097" y="6169394"/>
            <a:ext cx="4471988"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It is important to get enough dietary protein. You need to eat protein every day, because your body doesn't store it the way it stores fats or carbohydrates. How much you need depends on your age, sex, health, and level of physical activity.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descr="Home with solid fill" id="707" name="Google Shape;707;p24">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708" name="Google Shape;708;p24">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709" name="Google Shape;709;p24"/>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710" name="Google Shape;710;p24"/>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711" name="Google Shape;711;p24"/>
          <p:cNvSpPr txBox="1"/>
          <p:nvPr/>
        </p:nvSpPr>
        <p:spPr>
          <a:xfrm>
            <a:off x="706250" y="293915"/>
            <a:ext cx="326563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How the body stores energy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Diagram&#10;&#10;Description automatically generated" id="712" name="Google Shape;712;p24"/>
          <p:cNvPicPr preferRelativeResize="0"/>
          <p:nvPr/>
        </p:nvPicPr>
        <p:blipFill rotWithShape="1">
          <a:blip r:embed="rId9">
            <a:alphaModFix/>
          </a:blip>
          <a:srcRect b="0" l="0" r="0" t="0"/>
          <a:stretch/>
        </p:blipFill>
        <p:spPr>
          <a:xfrm>
            <a:off x="1116465" y="617080"/>
            <a:ext cx="2339069" cy="3751219"/>
          </a:xfrm>
          <a:prstGeom prst="rect">
            <a:avLst/>
          </a:prstGeom>
          <a:noFill/>
          <a:ln>
            <a:noFill/>
          </a:ln>
        </p:spPr>
      </p:pic>
      <p:sp>
        <p:nvSpPr>
          <p:cNvPr id="713" name="Google Shape;713;p24"/>
          <p:cNvSpPr txBox="1"/>
          <p:nvPr/>
        </p:nvSpPr>
        <p:spPr>
          <a:xfrm>
            <a:off x="5159830" y="114300"/>
            <a:ext cx="3951514" cy="95102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Carbohydrates</a:t>
            </a:r>
            <a:r>
              <a:rPr b="0" i="0" lang="en-US" sz="1800" u="none" cap="none" strike="noStrike">
                <a:solidFill>
                  <a:schemeClr val="dk1"/>
                </a:solidFill>
                <a:latin typeface="Calibri"/>
                <a:ea typeface="Calibri"/>
                <a:cs typeface="Calibri"/>
                <a:sym typeface="Calibri"/>
              </a:rPr>
              <a:t> are sugar molecules. Your body breaks down carbohydrates into glucose. Glucose, or blood sugar, is the main source of energy for your body's cells, tissues, and organs. Glucose can be used immediately or stored in the liver and muscles for later use.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There are three main types of carbohydrates: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Sugars </a:t>
            </a:r>
            <a:r>
              <a:rPr b="0" i="0" lang="en-US" sz="1800" u="none" cap="none" strike="noStrike">
                <a:solidFill>
                  <a:schemeClr val="dk1"/>
                </a:solidFill>
                <a:latin typeface="Calibri"/>
                <a:ea typeface="Calibri"/>
                <a:cs typeface="Calibri"/>
                <a:sym typeface="Calibri"/>
              </a:rPr>
              <a:t>can be added to foods, such as the sugar in candy, desserts, processed foods, and regular soda. They also include the kinds of sugar that are found naturally in fruits, vegetables, and milk.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Starches </a:t>
            </a:r>
            <a:r>
              <a:rPr b="0" i="0" lang="en-US" sz="1800" u="none" cap="none" strike="noStrike">
                <a:solidFill>
                  <a:schemeClr val="dk1"/>
                </a:solidFill>
                <a:latin typeface="Calibri"/>
                <a:ea typeface="Calibri"/>
                <a:cs typeface="Calibri"/>
                <a:sym typeface="Calibri"/>
              </a:rPr>
              <a:t>are made of lots of sugars strung together. Your body needs to break starches down into sugars to use them for energy. Starches include bread, cereal, and pasta. They also include certain vegetables, like potatoes, peas, and corn.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Fiber.</a:t>
            </a:r>
            <a:r>
              <a:rPr b="0" i="0" lang="en-US" sz="1800" u="none" cap="none" strike="noStrike">
                <a:solidFill>
                  <a:schemeClr val="dk1"/>
                </a:solidFill>
                <a:latin typeface="Calibri"/>
                <a:ea typeface="Calibri"/>
                <a:cs typeface="Calibri"/>
                <a:sym typeface="Calibri"/>
              </a:rPr>
              <a:t> Your body cannot break down most fibers, so eating foods with fiber can help you feel full. Diets high in fiber may help prevent stomach or intestinal problems such as constipation. They may also help lower cholesterol and blood sugar. Fiber is found in many foods that come from plants, including fruits, vegetables, nuts, seeds, beans, and whole grains.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4" name="Google Shape;714;p24"/>
          <p:cNvSpPr txBox="1"/>
          <p:nvPr/>
        </p:nvSpPr>
        <p:spPr>
          <a:xfrm>
            <a:off x="-7053943" y="0"/>
            <a:ext cx="6595759" cy="61863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Fats are a type of nutrient that you get from your diet. It is essential to eat some fats, though it is also harmful to eat too much.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fats you eat give your body energy that it needs to work properly. During exercise, your body uses calories from carbohydrates you have eaten. But after 20 minutes, exercise depends partially on calories from fat to keep you going.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 also need fat to keep your skin and hair healthy. Fat also helps you absorb vitamins A, D, E, and K, the so-called fat-soluble vitamins. Fat also fills your fat cells and insulates your body to help keep you warm.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fats your body gets from your food give your body essential fatty acids called linoleic and linolenic acid. They are called "essential" because your body cannot make them itself, or work without them. Your body needs them for brain development, controlling inflammation, and blood clotting.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Fat has 9 calories per gram, more than 2 times the number of calories in carbohydrates and protein, which each have 4 calories per gram.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All fats are made up of saturated and unsaturated fatty acids. Fats are called saturated or unsaturated depending on how much of each type of fatty acid they contain.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descr="Home with solid fill" id="719" name="Google Shape;719;p25">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720" name="Google Shape;720;p25">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721" name="Google Shape;721;p25"/>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722" name="Google Shape;722;p25"/>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723" name="Google Shape;723;p25"/>
          <p:cNvSpPr txBox="1"/>
          <p:nvPr/>
        </p:nvSpPr>
        <p:spPr>
          <a:xfrm>
            <a:off x="723883" y="293914"/>
            <a:ext cx="323037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Unhealthy foods in the body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4" name="Google Shape;724;p25"/>
          <p:cNvSpPr txBox="1"/>
          <p:nvPr/>
        </p:nvSpPr>
        <p:spPr>
          <a:xfrm>
            <a:off x="-7298871" y="55798"/>
            <a:ext cx="7125378" cy="86792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Saturated fats raise your LDL (bad) cholesterol level. High LDL cholesterol puts you at risk for heart attack, stroke, and other major health problems. You should avoid or limit foods that are high in saturated fats.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Keep </a:t>
            </a:r>
            <a:r>
              <a:rPr b="0" i="0" lang="en-US" sz="1800" u="sng" cap="none" strike="noStrike">
                <a:solidFill>
                  <a:schemeClr val="dk1"/>
                </a:solidFill>
                <a:latin typeface="Calibri"/>
                <a:ea typeface="Calibri"/>
                <a:cs typeface="Calibri"/>
                <a:sym typeface="Calibri"/>
                <a:hlinkClick r:id="rId9">
                  <a:extLst>
                    <a:ext uri="{A12FA001-AC4F-418D-AE19-62706E023703}">
                      <ahyp:hlinkClr val="tx"/>
                    </a:ext>
                  </a:extLst>
                </a:hlinkClick>
              </a:rPr>
              <a:t>saturated fats</a:t>
            </a:r>
            <a:r>
              <a:rPr b="0" i="0" lang="en-US" sz="1800" u="none" cap="none" strike="noStrike">
                <a:solidFill>
                  <a:schemeClr val="dk1"/>
                </a:solidFill>
                <a:latin typeface="Calibri"/>
                <a:ea typeface="Calibri"/>
                <a:cs typeface="Calibri"/>
                <a:sym typeface="Calibri"/>
              </a:rPr>
              <a:t> to less than 6% of your total daily calories.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Foods with a lot of saturated fats are animal products, such as butter, cheese, whole milk, ice cream, cream, and fatty meats.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Some vegetable oils, such as coconut, palm, and palm kernel oil, also contain saturated fats. These fats are solid at room temperature.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diet high in saturated fat increases cholesterol buildup in your arteries (blood vessels). Cholesterol is a soft, waxy substance that can cause clogged, or blocked, arteries.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Eating unsaturated fats instead of saturated fats can help lower your LDL cholesterol. Most vegetable oils that are liquid at room temperature have unsaturated fats. There are two kinds of unsaturated fats: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10">
                  <a:extLst>
                    <a:ext uri="{A12FA001-AC4F-418D-AE19-62706E023703}">
                      <ahyp:hlinkClr val="tx"/>
                    </a:ext>
                  </a:extLst>
                </a:hlinkClick>
              </a:rPr>
              <a:t>Mono-unsaturated fats</a:t>
            </a:r>
            <a:r>
              <a:rPr b="0" i="0" lang="en-US" sz="1800" u="none" cap="none" strike="noStrike">
                <a:solidFill>
                  <a:schemeClr val="dk1"/>
                </a:solidFill>
                <a:latin typeface="Calibri"/>
                <a:ea typeface="Calibri"/>
                <a:cs typeface="Calibri"/>
                <a:sym typeface="Calibri"/>
              </a:rPr>
              <a:t>, which include olive and canola oil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11">
                  <a:extLst>
                    <a:ext uri="{A12FA001-AC4F-418D-AE19-62706E023703}">
                      <ahyp:hlinkClr val="tx"/>
                    </a:ext>
                  </a:extLst>
                </a:hlinkClick>
              </a:rPr>
              <a:t>Polyunsaturated fats</a:t>
            </a:r>
            <a:r>
              <a:rPr b="0" i="0" lang="en-US" sz="1800" u="none" cap="none" strike="noStrike">
                <a:solidFill>
                  <a:schemeClr val="dk1"/>
                </a:solidFill>
                <a:latin typeface="Calibri"/>
                <a:ea typeface="Calibri"/>
                <a:cs typeface="Calibri"/>
                <a:sym typeface="Calibri"/>
              </a:rPr>
              <a:t>, which include safflower, sunflower, corn, and soy oil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12">
                  <a:extLst>
                    <a:ext uri="{A12FA001-AC4F-418D-AE19-62706E023703}">
                      <ahyp:hlinkClr val="tx"/>
                    </a:ext>
                  </a:extLst>
                </a:hlinkClick>
              </a:rPr>
              <a:t>Trans fatty acids</a:t>
            </a:r>
            <a:r>
              <a:rPr b="0" i="0" lang="en-US" sz="1800" u="none" cap="none" strike="noStrike">
                <a:solidFill>
                  <a:schemeClr val="dk1"/>
                </a:solidFill>
                <a:latin typeface="Calibri"/>
                <a:ea typeface="Calibri"/>
                <a:cs typeface="Calibri"/>
                <a:sym typeface="Calibri"/>
              </a:rPr>
              <a:t> are unhealthy fats that form when vegetable oil goes through a process called hydrogenation. This leads the fat to harden and become solid at room temperature. Hydrogenated fats, or "trans fats," are often used to keep some foods fresh for a long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Trans fats are also used for cooking in some restaurants. They can raise LDL cholesterol levels in your blood. They can also lower your HDL (good) cholesterol levels.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Trans fats are known to have harmful health effects. Experts are working to limit the amount of trans fats used in packaged foods and restaurants.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 should avoid foods made with hydrogenated and partially hydrogenated oils (such as hard butter and margarine). They contain high levels of trans-fatty acids.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It is important to read nutrition labels on foods. This will help you know what kinds of fats, and how much, your food contains.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5" name="Google Shape;725;p25"/>
          <p:cNvSpPr/>
          <p:nvPr/>
        </p:nvSpPr>
        <p:spPr>
          <a:xfrm>
            <a:off x="5225142" y="55798"/>
            <a:ext cx="4572000" cy="86792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Try to avoid foods that have a lot of added </a:t>
            </a:r>
            <a:r>
              <a:rPr b="1" i="0" lang="en-US" sz="1800" u="none" cap="none" strike="noStrike">
                <a:solidFill>
                  <a:schemeClr val="dk1"/>
                </a:solidFill>
                <a:latin typeface="Calibri"/>
                <a:ea typeface="Calibri"/>
                <a:cs typeface="Calibri"/>
                <a:sym typeface="Calibri"/>
              </a:rPr>
              <a:t>sugar</a:t>
            </a:r>
            <a:r>
              <a:rPr b="0" i="0" lang="en-US" sz="1800" u="none" cap="none" strike="noStrike">
                <a:solidFill>
                  <a:schemeClr val="dk1"/>
                </a:solidFill>
                <a:latin typeface="Calibri"/>
                <a:ea typeface="Calibri"/>
                <a:cs typeface="Calibri"/>
                <a:sym typeface="Calibri"/>
              </a:rPr>
              <a:t>. These foods can have many calories but not much nutrition. Eating too much added sugar raises your blood sugar and can make you gain weight. You can tell if a food or drink has added sugars by looking at the Nutrition Facts label on the back of the food package. It tells you how much total sugar and added sugar is in that food or drink.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Your kidneys control how much </a:t>
            </a:r>
            <a:r>
              <a:rPr b="1" i="0" lang="en-US" sz="1800" u="none" cap="none" strike="noStrike">
                <a:solidFill>
                  <a:schemeClr val="dk1"/>
                </a:solidFill>
                <a:latin typeface="Calibri"/>
                <a:ea typeface="Calibri"/>
                <a:cs typeface="Calibri"/>
                <a:sym typeface="Calibri"/>
              </a:rPr>
              <a:t>sodium</a:t>
            </a:r>
            <a:r>
              <a:rPr b="0" i="0" lang="en-US" sz="1800" u="none" cap="none" strike="noStrike">
                <a:solidFill>
                  <a:schemeClr val="dk1"/>
                </a:solidFill>
                <a:latin typeface="Calibri"/>
                <a:ea typeface="Calibri"/>
                <a:cs typeface="Calibri"/>
                <a:sym typeface="Calibri"/>
              </a:rPr>
              <a:t> is in your body. If you have too much and your kidneys can't get rid of it, sodium builds up in your blood. This can lead to high blood pressure. High blood pressure can lead to other health problems.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 all </a:t>
            </a:r>
            <a:r>
              <a:rPr b="1" i="0" lang="en-US" sz="1800" u="none" cap="none" strike="noStrike">
                <a:solidFill>
                  <a:schemeClr val="dk1"/>
                </a:solidFill>
                <a:latin typeface="Calibri"/>
                <a:ea typeface="Calibri"/>
                <a:cs typeface="Calibri"/>
                <a:sym typeface="Calibri"/>
              </a:rPr>
              <a:t>fats</a:t>
            </a:r>
            <a:r>
              <a:rPr b="0" i="0" lang="en-US" sz="1800" u="none" cap="none" strike="noStrike">
                <a:solidFill>
                  <a:schemeClr val="dk1"/>
                </a:solidFill>
                <a:latin typeface="Calibri"/>
                <a:ea typeface="Calibri"/>
                <a:cs typeface="Calibri"/>
                <a:sym typeface="Calibri"/>
              </a:rPr>
              <a:t> are the same. You should try to avoid: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Saturated fats such as butter, solid shortening, and lard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Trans fats. These are found in vegetable shortenings, some margarines, crackers, cookies, snack foods, and other foods made with or fried in partially hydrogenated oils.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Fat has twice as many calories as proteins or carbohydrates.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descr="Home with solid fill" id="730" name="Google Shape;730;p26">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731" name="Google Shape;731;p26">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732" name="Google Shape;732;p26"/>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733" name="Google Shape;733;p26"/>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734" name="Google Shape;734;p26"/>
          <p:cNvSpPr/>
          <p:nvPr/>
        </p:nvSpPr>
        <p:spPr>
          <a:xfrm>
            <a:off x="470468" y="215678"/>
            <a:ext cx="37372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How the body uses each vitamin</a:t>
            </a:r>
            <a:endParaRPr b="0" i="0" sz="1800" u="none" cap="none" strike="noStrike">
              <a:solidFill>
                <a:schemeClr val="dk1"/>
              </a:solidFill>
              <a:latin typeface="Calibri"/>
              <a:ea typeface="Calibri"/>
              <a:cs typeface="Calibri"/>
              <a:sym typeface="Calibri"/>
            </a:endParaRPr>
          </a:p>
        </p:txBody>
      </p:sp>
      <p:sp>
        <p:nvSpPr>
          <p:cNvPr id="735" name="Google Shape;735;p26"/>
          <p:cNvSpPr/>
          <p:nvPr/>
        </p:nvSpPr>
        <p:spPr>
          <a:xfrm>
            <a:off x="-5478236" y="0"/>
            <a:ext cx="4563836" cy="5355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Vitamins</a:t>
            </a:r>
            <a:r>
              <a:rPr b="0" i="0" lang="en-US" sz="1800" u="none" cap="none" strike="noStrike">
                <a:solidFill>
                  <a:schemeClr val="dk1"/>
                </a:solidFill>
                <a:latin typeface="Calibri"/>
                <a:ea typeface="Calibri"/>
                <a:cs typeface="Calibri"/>
                <a:sym typeface="Calibri"/>
              </a:rPr>
              <a:t> are substances that your body needs to grow and develop normally.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There are 13 vitamins your body needs. Each vitamin has specific jobs. If you have low levels of certain vitamins, you may get health problems. Some vitamins may help prevent medical problems.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Minerals</a:t>
            </a:r>
            <a:r>
              <a:rPr b="0" i="0" lang="en-US" sz="1800" u="none" cap="none" strike="noStrike">
                <a:solidFill>
                  <a:schemeClr val="dk1"/>
                </a:solidFill>
                <a:latin typeface="Calibri"/>
                <a:ea typeface="Calibri"/>
                <a:cs typeface="Calibri"/>
                <a:sym typeface="Calibri"/>
              </a:rPr>
              <a:t> are important for your body to stay healthy. Your body uses minerals for many different jobs, including keeping your bones, muscles, heart, and brain working properly. Minerals are also important for making hormones.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best way to get enough vitamins and minerals is to eat a balanced diet with a variety of foods.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descr="Home with solid fill" id="740" name="Google Shape;740;p27">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Back with solid fill" id="741" name="Google Shape;741;p27"/>
          <p:cNvPicPr preferRelativeResize="0"/>
          <p:nvPr/>
        </p:nvPicPr>
        <p:blipFill rotWithShape="1">
          <a:blip r:embed="rId5">
            <a:alphaModFix/>
          </a:blip>
          <a:srcRect b="0" l="0" r="0" t="0"/>
          <a:stretch/>
        </p:blipFill>
        <p:spPr>
          <a:xfrm>
            <a:off x="1151164" y="8229600"/>
            <a:ext cx="914400" cy="914400"/>
          </a:xfrm>
          <a:prstGeom prst="rect">
            <a:avLst/>
          </a:prstGeom>
          <a:noFill/>
          <a:ln>
            <a:noFill/>
          </a:ln>
        </p:spPr>
      </p:pic>
      <p:pic>
        <p:nvPicPr>
          <p:cNvPr descr="Volume with solid fill" id="742" name="Google Shape;742;p27"/>
          <p:cNvPicPr preferRelativeResize="0"/>
          <p:nvPr/>
        </p:nvPicPr>
        <p:blipFill rotWithShape="1">
          <a:blip r:embed="rId6">
            <a:alphaModFix/>
          </a:blip>
          <a:srcRect b="0" l="0" r="0" t="0"/>
          <a:stretch/>
        </p:blipFill>
        <p:spPr>
          <a:xfrm>
            <a:off x="2339069" y="8229600"/>
            <a:ext cx="914400" cy="914400"/>
          </a:xfrm>
          <a:prstGeom prst="rect">
            <a:avLst/>
          </a:prstGeom>
          <a:noFill/>
          <a:ln>
            <a:noFill/>
          </a:ln>
        </p:spPr>
      </p:pic>
      <p:sp>
        <p:nvSpPr>
          <p:cNvPr id="743" name="Google Shape;743;p27"/>
          <p:cNvSpPr txBox="1"/>
          <p:nvPr/>
        </p:nvSpPr>
        <p:spPr>
          <a:xfrm>
            <a:off x="192676" y="306840"/>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4" name="Google Shape;744;p27"/>
          <p:cNvSpPr txBox="1"/>
          <p:nvPr/>
        </p:nvSpPr>
        <p:spPr>
          <a:xfrm>
            <a:off x="1821610" y="491506"/>
            <a:ext cx="9287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Settings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descr="Home with solid fill" id="749" name="Google Shape;749;p28">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750" name="Google Shape;750;p28">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751" name="Google Shape;751;p28"/>
          <p:cNvPicPr preferRelativeResize="0"/>
          <p:nvPr/>
        </p:nvPicPr>
        <p:blipFill rotWithShape="1">
          <a:blip r:embed="rId7">
            <a:alphaModFix/>
          </a:blip>
          <a:srcRect b="0" l="0" r="0" t="0"/>
          <a:stretch/>
        </p:blipFill>
        <p:spPr>
          <a:xfrm>
            <a:off x="1151164" y="8229600"/>
            <a:ext cx="914400" cy="914400"/>
          </a:xfrm>
          <a:prstGeom prst="rect">
            <a:avLst/>
          </a:prstGeom>
          <a:noFill/>
          <a:ln>
            <a:noFill/>
          </a:ln>
        </p:spPr>
      </p:pic>
      <p:pic>
        <p:nvPicPr>
          <p:cNvPr descr="Volume with solid fill" id="752" name="Google Shape;752;p28"/>
          <p:cNvPicPr preferRelativeResize="0"/>
          <p:nvPr/>
        </p:nvPicPr>
        <p:blipFill rotWithShape="1">
          <a:blip r:embed="rId8">
            <a:alphaModFix/>
          </a:blip>
          <a:srcRect b="0" l="0" r="0" t="0"/>
          <a:stretch/>
        </p:blipFill>
        <p:spPr>
          <a:xfrm>
            <a:off x="2339069" y="8229600"/>
            <a:ext cx="914400" cy="914400"/>
          </a:xfrm>
          <a:prstGeom prst="rect">
            <a:avLst/>
          </a:prstGeom>
          <a:noFill/>
          <a:ln>
            <a:noFill/>
          </a:ln>
        </p:spPr>
      </p:pic>
      <p:sp>
        <p:nvSpPr>
          <p:cNvPr id="753" name="Google Shape;753;p28"/>
          <p:cNvSpPr txBox="1"/>
          <p:nvPr/>
        </p:nvSpPr>
        <p:spPr>
          <a:xfrm>
            <a:off x="914400" y="618067"/>
            <a:ext cx="2743200"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Could add later 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Pre and post counselling quiz (to reinforce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Self-assessment (for diabetes risk factors or food/water hygiene, e.g.) (could direct them to a specific water treatment page depending on their results)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Recipes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Critical handwashing times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4" name="Google Shape;754;p28"/>
          <p:cNvSpPr txBox="1"/>
          <p:nvPr/>
        </p:nvSpPr>
        <p:spPr>
          <a:xfrm>
            <a:off x="-3394530" y="2455228"/>
            <a:ext cx="3278415"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During breastfeeding, eat two extra small meals or snacks (extra food between meals) each day to provide energy and nutrition for you and your growing baby.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Home with solid fill" id="115" name="Google Shape;115;p3">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116" name="Google Shape;116;p3">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117" name="Google Shape;117;p3">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118" name="Google Shape;118;p3"/>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pic>
        <p:nvPicPr>
          <p:cNvPr id="119" name="Google Shape;119;p3">
            <a:hlinkClick action="ppaction://hlinksldjump" r:id="rId10"/>
          </p:cNvPr>
          <p:cNvPicPr preferRelativeResize="0"/>
          <p:nvPr/>
        </p:nvPicPr>
        <p:blipFill rotWithShape="1">
          <a:blip r:embed="rId11">
            <a:alphaModFix/>
          </a:blip>
          <a:srcRect b="13944" l="15650" r="14384" t="13147"/>
          <a:stretch/>
        </p:blipFill>
        <p:spPr>
          <a:xfrm>
            <a:off x="1511770" y="6735515"/>
            <a:ext cx="1538496" cy="1634680"/>
          </a:xfrm>
          <a:prstGeom prst="rect">
            <a:avLst/>
          </a:prstGeom>
          <a:noFill/>
          <a:ln>
            <a:noFill/>
          </a:ln>
        </p:spPr>
      </p:pic>
      <p:pic>
        <p:nvPicPr>
          <p:cNvPr descr="A picture containing diagram&#10;&#10;Description automatically generated" id="120" name="Google Shape;120;p3">
            <a:hlinkClick action="ppaction://hlinksldjump" r:id="rId12"/>
          </p:cNvPr>
          <p:cNvPicPr preferRelativeResize="0"/>
          <p:nvPr/>
        </p:nvPicPr>
        <p:blipFill rotWithShape="1">
          <a:blip r:embed="rId13">
            <a:alphaModFix/>
          </a:blip>
          <a:srcRect b="4897" l="3768" r="23389" t="5517"/>
          <a:stretch/>
        </p:blipFill>
        <p:spPr>
          <a:xfrm>
            <a:off x="1035526" y="2701366"/>
            <a:ext cx="2330168" cy="1424916"/>
          </a:xfrm>
          <a:prstGeom prst="rect">
            <a:avLst/>
          </a:prstGeom>
          <a:noFill/>
          <a:ln>
            <a:noFill/>
          </a:ln>
        </p:spPr>
      </p:pic>
      <p:sp>
        <p:nvSpPr>
          <p:cNvPr id="121" name="Google Shape;121;p3"/>
          <p:cNvSpPr txBox="1"/>
          <p:nvPr/>
        </p:nvSpPr>
        <p:spPr>
          <a:xfrm>
            <a:off x="1160227" y="6439634"/>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See healthy meals</a:t>
            </a:r>
            <a:endParaRPr b="0" i="0" sz="1400" u="none" cap="none" strike="noStrike">
              <a:solidFill>
                <a:srgbClr val="000000"/>
              </a:solidFill>
              <a:latin typeface="Arial"/>
              <a:ea typeface="Arial"/>
              <a:cs typeface="Arial"/>
              <a:sym typeface="Arial"/>
            </a:endParaRPr>
          </a:p>
        </p:txBody>
      </p:sp>
      <p:sp>
        <p:nvSpPr>
          <p:cNvPr id="122" name="Google Shape;122;p3"/>
          <p:cNvSpPr txBox="1"/>
          <p:nvPr/>
        </p:nvSpPr>
        <p:spPr>
          <a:xfrm>
            <a:off x="1030187" y="2279545"/>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Practice food groups </a:t>
            </a:r>
            <a:endParaRPr b="0" i="0" sz="1800" u="none" cap="none" strike="noStrike">
              <a:solidFill>
                <a:schemeClr val="dk1"/>
              </a:solidFill>
              <a:latin typeface="Calibri"/>
              <a:ea typeface="Calibri"/>
              <a:cs typeface="Calibri"/>
              <a:sym typeface="Calibri"/>
            </a:endParaRPr>
          </a:p>
        </p:txBody>
      </p:sp>
      <p:cxnSp>
        <p:nvCxnSpPr>
          <p:cNvPr id="123" name="Google Shape;123;p3"/>
          <p:cNvCxnSpPr/>
          <p:nvPr/>
        </p:nvCxnSpPr>
        <p:spPr>
          <a:xfrm flipH="1" rot="10800000">
            <a:off x="106861" y="6377013"/>
            <a:ext cx="4233332" cy="42334"/>
          </a:xfrm>
          <a:prstGeom prst="straightConnector1">
            <a:avLst/>
          </a:prstGeom>
          <a:noFill/>
          <a:ln cap="flat" cmpd="sng" w="28575">
            <a:solidFill>
              <a:srgbClr val="4472C4"/>
            </a:solidFill>
            <a:prstDash val="dash"/>
            <a:miter lim="800000"/>
            <a:headEnd len="sm" w="sm" type="none"/>
            <a:tailEnd len="sm" w="sm" type="none"/>
          </a:ln>
        </p:spPr>
      </p:cxnSp>
      <p:sp>
        <p:nvSpPr>
          <p:cNvPr id="124" name="Google Shape;124;p3"/>
          <p:cNvSpPr txBox="1"/>
          <p:nvPr/>
        </p:nvSpPr>
        <p:spPr>
          <a:xfrm>
            <a:off x="763509" y="4388668"/>
            <a:ext cx="44935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What's on a healthy plate?</a:t>
            </a:r>
            <a:endParaRPr b="0" i="0" sz="1400" u="none" cap="none" strike="noStrike">
              <a:solidFill>
                <a:srgbClr val="000000"/>
              </a:solidFill>
              <a:latin typeface="Arial"/>
              <a:ea typeface="Arial"/>
              <a:cs typeface="Arial"/>
              <a:sym typeface="Arial"/>
            </a:endParaRPr>
          </a:p>
        </p:txBody>
      </p:sp>
      <p:sp>
        <p:nvSpPr>
          <p:cNvPr id="125" name="Google Shape;125;p3"/>
          <p:cNvSpPr txBox="1"/>
          <p:nvPr/>
        </p:nvSpPr>
        <p:spPr>
          <a:xfrm>
            <a:off x="869133" y="148628"/>
            <a:ext cx="2743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The main food groups</a:t>
            </a:r>
            <a:endParaRPr b="0" i="0" sz="1800" u="none" cap="none" strike="noStrike">
              <a:solidFill>
                <a:schemeClr val="dk1"/>
              </a:solidFill>
              <a:latin typeface="Calibri"/>
              <a:ea typeface="Calibri"/>
              <a:cs typeface="Calibri"/>
              <a:sym typeface="Calibri"/>
            </a:endParaRPr>
          </a:p>
        </p:txBody>
      </p:sp>
      <p:cxnSp>
        <p:nvCxnSpPr>
          <p:cNvPr id="126" name="Google Shape;126;p3"/>
          <p:cNvCxnSpPr/>
          <p:nvPr/>
        </p:nvCxnSpPr>
        <p:spPr>
          <a:xfrm flipH="1" rot="10800000">
            <a:off x="121950" y="2182241"/>
            <a:ext cx="4233332" cy="42334"/>
          </a:xfrm>
          <a:prstGeom prst="straightConnector1">
            <a:avLst/>
          </a:prstGeom>
          <a:noFill/>
          <a:ln cap="flat" cmpd="sng" w="28575">
            <a:solidFill>
              <a:srgbClr val="4472C4"/>
            </a:solidFill>
            <a:prstDash val="dash"/>
            <a:miter lim="800000"/>
            <a:headEnd len="sm" w="sm" type="none"/>
            <a:tailEnd len="sm" w="sm" type="none"/>
          </a:ln>
        </p:spPr>
      </p:cxnSp>
      <p:cxnSp>
        <p:nvCxnSpPr>
          <p:cNvPr id="127" name="Google Shape;127;p3"/>
          <p:cNvCxnSpPr/>
          <p:nvPr/>
        </p:nvCxnSpPr>
        <p:spPr>
          <a:xfrm flipH="1" rot="10800000">
            <a:off x="121950" y="4279626"/>
            <a:ext cx="4233332" cy="42334"/>
          </a:xfrm>
          <a:prstGeom prst="straightConnector1">
            <a:avLst/>
          </a:prstGeom>
          <a:noFill/>
          <a:ln cap="flat" cmpd="sng" w="28575">
            <a:solidFill>
              <a:srgbClr val="4472C4"/>
            </a:solidFill>
            <a:prstDash val="dash"/>
            <a:miter lim="800000"/>
            <a:headEnd len="sm" w="sm" type="none"/>
            <a:tailEnd len="sm" w="sm" type="none"/>
          </a:ln>
        </p:spPr>
      </p:cxnSp>
      <p:pic>
        <p:nvPicPr>
          <p:cNvPr descr="Diagram&#10;&#10;Description automatically generated" id="128" name="Google Shape;128;p3">
            <a:hlinkClick action="ppaction://hlinksldjump" r:id="rId14"/>
          </p:cNvPr>
          <p:cNvPicPr preferRelativeResize="0"/>
          <p:nvPr/>
        </p:nvPicPr>
        <p:blipFill rotWithShape="1">
          <a:blip r:embed="rId15">
            <a:alphaModFix/>
          </a:blip>
          <a:srcRect b="0" l="0" r="0" t="0"/>
          <a:stretch/>
        </p:blipFill>
        <p:spPr>
          <a:xfrm>
            <a:off x="1517965" y="4743424"/>
            <a:ext cx="1656784" cy="1558383"/>
          </a:xfrm>
          <a:prstGeom prst="rect">
            <a:avLst/>
          </a:prstGeom>
          <a:noFill/>
          <a:ln>
            <a:noFill/>
          </a:ln>
        </p:spPr>
      </p:pic>
      <p:pic>
        <p:nvPicPr>
          <p:cNvPr descr="A picture containing variety&#10;&#10;Description automatically generated" id="129" name="Google Shape;129;p3">
            <a:hlinkClick action="ppaction://hlinksldjump" r:id="rId16"/>
          </p:cNvPr>
          <p:cNvPicPr preferRelativeResize="0"/>
          <p:nvPr/>
        </p:nvPicPr>
        <p:blipFill rotWithShape="1">
          <a:blip r:embed="rId17">
            <a:alphaModFix/>
          </a:blip>
          <a:srcRect b="0" l="0" r="0" t="0"/>
          <a:stretch/>
        </p:blipFill>
        <p:spPr>
          <a:xfrm>
            <a:off x="1035112" y="515859"/>
            <a:ext cx="2396151" cy="148816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descr="Home with solid fill" id="759" name="Google Shape;759;p29">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760" name="Google Shape;760;p29">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761" name="Google Shape;761;p29">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762" name="Google Shape;762;p29"/>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4">
            <a:hlinkClick action="ppaction://hlinksldjump" r:id="rId3"/>
          </p:cNvPr>
          <p:cNvSpPr/>
          <p:nvPr/>
        </p:nvSpPr>
        <p:spPr>
          <a:xfrm>
            <a:off x="18105" y="5155947"/>
            <a:ext cx="4541820" cy="1463642"/>
          </a:xfrm>
          <a:prstGeom prst="roundRect">
            <a:avLst>
              <a:gd fmla="val 16667" name="adj"/>
            </a:avLst>
          </a:prstGeom>
          <a:solidFill>
            <a:srgbClr val="FFF2CC"/>
          </a:solidFill>
          <a:ln cap="flat" cmpd="sng" w="28575">
            <a:solidFill>
              <a:srgbClr val="FFD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 name="Google Shape;135;p4">
            <a:hlinkClick action="ppaction://hlinksldjump" r:id="rId4"/>
          </p:cNvPr>
          <p:cNvSpPr/>
          <p:nvPr/>
        </p:nvSpPr>
        <p:spPr>
          <a:xfrm>
            <a:off x="3017" y="3616858"/>
            <a:ext cx="4541820" cy="1463642"/>
          </a:xfrm>
          <a:prstGeom prst="roundRect">
            <a:avLst>
              <a:gd fmla="val 16667" name="adj"/>
            </a:avLst>
          </a:prstGeom>
          <a:solidFill>
            <a:srgbClr val="DDEAF6"/>
          </a:solidFill>
          <a:ln cap="flat" cmpd="sng" w="28575">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4">
            <a:hlinkClick action="ppaction://hlinksldjump" r:id="rId5"/>
          </p:cNvPr>
          <p:cNvSpPr/>
          <p:nvPr/>
        </p:nvSpPr>
        <p:spPr>
          <a:xfrm>
            <a:off x="33194" y="6710124"/>
            <a:ext cx="4541820" cy="1463642"/>
          </a:xfrm>
          <a:prstGeom prst="roundRect">
            <a:avLst>
              <a:gd fmla="val 16667" name="adj"/>
            </a:avLst>
          </a:prstGeom>
          <a:solidFill>
            <a:srgbClr val="FF9696"/>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4">
            <a:hlinkClick action="ppaction://hlinksldjump" r:id="rId6"/>
          </p:cNvPr>
          <p:cNvSpPr/>
          <p:nvPr/>
        </p:nvSpPr>
        <p:spPr>
          <a:xfrm>
            <a:off x="18106" y="2077769"/>
            <a:ext cx="4541820" cy="1463642"/>
          </a:xfrm>
          <a:prstGeom prst="roundRect">
            <a:avLst>
              <a:gd fmla="val 16667" name="adj"/>
            </a:avLst>
          </a:prstGeom>
          <a:solidFill>
            <a:srgbClr val="E1EFD8"/>
          </a:solidFill>
          <a:ln cap="flat" cmpd="sng" w="28575">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8" name="Google Shape;138;p4">
            <a:hlinkClick action="ppaction://hlinksldjump" r:id="rId7"/>
          </p:cNvPr>
          <p:cNvPicPr preferRelativeResize="0"/>
          <p:nvPr/>
        </p:nvPicPr>
        <p:blipFill rotWithShape="1">
          <a:blip r:embed="rId8">
            <a:alphaModFix/>
          </a:blip>
          <a:srcRect b="12898" l="16987" r="15057" t="6278"/>
          <a:stretch/>
        </p:blipFill>
        <p:spPr>
          <a:xfrm>
            <a:off x="793582" y="7047327"/>
            <a:ext cx="1025929" cy="1073559"/>
          </a:xfrm>
          <a:prstGeom prst="rect">
            <a:avLst/>
          </a:prstGeom>
          <a:noFill/>
          <a:ln>
            <a:noFill/>
          </a:ln>
        </p:spPr>
      </p:pic>
      <p:pic>
        <p:nvPicPr>
          <p:cNvPr descr="Home with solid fill" id="139" name="Google Shape;139;p4">
            <a:hlinkClick action="ppaction://hlinksldjump" r:id="rId9"/>
          </p:cNvPr>
          <p:cNvPicPr preferRelativeResize="0"/>
          <p:nvPr/>
        </p:nvPicPr>
        <p:blipFill rotWithShape="1">
          <a:blip r:embed="rId10">
            <a:alphaModFix/>
          </a:blip>
          <a:srcRect b="0" l="0" r="0" t="0"/>
          <a:stretch/>
        </p:blipFill>
        <p:spPr>
          <a:xfrm>
            <a:off x="100012" y="8229600"/>
            <a:ext cx="914400" cy="914400"/>
          </a:xfrm>
          <a:prstGeom prst="rect">
            <a:avLst/>
          </a:prstGeom>
          <a:noFill/>
          <a:ln>
            <a:noFill/>
          </a:ln>
        </p:spPr>
      </p:pic>
      <p:pic>
        <p:nvPicPr>
          <p:cNvPr descr="Single gear with solid fill" id="140" name="Google Shape;140;p4">
            <a:hlinkClick action="ppaction://hlinksldjump" r:id="rId11"/>
          </p:cNvPr>
          <p:cNvPicPr preferRelativeResize="0"/>
          <p:nvPr/>
        </p:nvPicPr>
        <p:blipFill rotWithShape="1">
          <a:blip r:embed="rId12">
            <a:alphaModFix/>
          </a:blip>
          <a:srcRect b="0" l="0" r="0" t="0"/>
          <a:stretch/>
        </p:blipFill>
        <p:spPr>
          <a:xfrm>
            <a:off x="3441247" y="8229600"/>
            <a:ext cx="914400" cy="914400"/>
          </a:xfrm>
          <a:prstGeom prst="rect">
            <a:avLst/>
          </a:prstGeom>
          <a:noFill/>
          <a:ln>
            <a:noFill/>
          </a:ln>
        </p:spPr>
      </p:pic>
      <p:pic>
        <p:nvPicPr>
          <p:cNvPr descr="Back with solid fill" id="141" name="Google Shape;141;p4">
            <a:hlinkClick action="ppaction://hlinksldjump" r:id="rId13"/>
          </p:cNvPr>
          <p:cNvPicPr preferRelativeResize="0"/>
          <p:nvPr/>
        </p:nvPicPr>
        <p:blipFill rotWithShape="1">
          <a:blip r:embed="rId14">
            <a:alphaModFix/>
          </a:blip>
          <a:srcRect b="0" l="0" r="0" t="0"/>
          <a:stretch/>
        </p:blipFill>
        <p:spPr>
          <a:xfrm>
            <a:off x="1151164" y="8229600"/>
            <a:ext cx="914400" cy="914400"/>
          </a:xfrm>
          <a:prstGeom prst="rect">
            <a:avLst/>
          </a:prstGeom>
          <a:noFill/>
          <a:ln>
            <a:noFill/>
          </a:ln>
        </p:spPr>
      </p:pic>
      <p:pic>
        <p:nvPicPr>
          <p:cNvPr descr="Volume with solid fill" id="142" name="Google Shape;142;p4"/>
          <p:cNvPicPr preferRelativeResize="0"/>
          <p:nvPr/>
        </p:nvPicPr>
        <p:blipFill rotWithShape="1">
          <a:blip r:embed="rId15">
            <a:alphaModFix/>
          </a:blip>
          <a:srcRect b="0" l="0" r="0" t="0"/>
          <a:stretch/>
        </p:blipFill>
        <p:spPr>
          <a:xfrm>
            <a:off x="2339069" y="8229600"/>
            <a:ext cx="914400" cy="914400"/>
          </a:xfrm>
          <a:prstGeom prst="rect">
            <a:avLst/>
          </a:prstGeom>
          <a:noFill/>
          <a:ln>
            <a:noFill/>
          </a:ln>
        </p:spPr>
      </p:pic>
      <p:sp>
        <p:nvSpPr>
          <p:cNvPr id="143" name="Google Shape;143;p4"/>
          <p:cNvSpPr txBox="1"/>
          <p:nvPr/>
        </p:nvSpPr>
        <p:spPr>
          <a:xfrm>
            <a:off x="101722" y="2062487"/>
            <a:ext cx="497801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Go: Foods for energy, called carbohydrates</a:t>
            </a:r>
            <a:endParaRPr b="0" i="0" sz="1400" u="none" cap="none" strike="noStrike">
              <a:solidFill>
                <a:srgbClr val="000000"/>
              </a:solidFill>
              <a:latin typeface="Arial"/>
              <a:ea typeface="Arial"/>
              <a:cs typeface="Arial"/>
              <a:sym typeface="Arial"/>
            </a:endParaRPr>
          </a:p>
        </p:txBody>
      </p:sp>
      <p:sp>
        <p:nvSpPr>
          <p:cNvPr id="144" name="Google Shape;144;p4"/>
          <p:cNvSpPr txBox="1"/>
          <p:nvPr/>
        </p:nvSpPr>
        <p:spPr>
          <a:xfrm>
            <a:off x="98777" y="3587925"/>
            <a:ext cx="59009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Grow: Foods that build muscle, called proteins</a:t>
            </a:r>
            <a:endParaRPr b="0" i="0" sz="1400" u="none" cap="none" strike="noStrike">
              <a:solidFill>
                <a:srgbClr val="000000"/>
              </a:solidFill>
              <a:latin typeface="Arial"/>
              <a:ea typeface="Arial"/>
              <a:cs typeface="Arial"/>
              <a:sym typeface="Arial"/>
            </a:endParaRPr>
          </a:p>
        </p:txBody>
      </p:sp>
      <p:sp>
        <p:nvSpPr>
          <p:cNvPr id="145" name="Google Shape;145;p4"/>
          <p:cNvSpPr txBox="1"/>
          <p:nvPr/>
        </p:nvSpPr>
        <p:spPr>
          <a:xfrm>
            <a:off x="97891" y="5159837"/>
            <a:ext cx="433455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Protect: Foods that help your health, called vitamins </a:t>
            </a:r>
            <a:endParaRPr b="0" i="0" sz="1400" u="none" cap="none" strike="noStrike">
              <a:solidFill>
                <a:srgbClr val="000000"/>
              </a:solidFill>
              <a:latin typeface="Arial"/>
              <a:ea typeface="Arial"/>
              <a:cs typeface="Arial"/>
              <a:sym typeface="Arial"/>
            </a:endParaRPr>
          </a:p>
        </p:txBody>
      </p:sp>
      <p:sp>
        <p:nvSpPr>
          <p:cNvPr id="146" name="Google Shape;146;p4"/>
          <p:cNvSpPr txBox="1"/>
          <p:nvPr/>
        </p:nvSpPr>
        <p:spPr>
          <a:xfrm>
            <a:off x="81459" y="6690129"/>
            <a:ext cx="453335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There is also unhealthy food, that you should eat in small amounts.</a:t>
            </a:r>
            <a:endParaRPr b="0" i="0" sz="1800" u="none" cap="none" strike="noStrike">
              <a:solidFill>
                <a:schemeClr val="dk1"/>
              </a:solidFill>
              <a:latin typeface="Calibri"/>
              <a:ea typeface="Calibri"/>
              <a:cs typeface="Calibri"/>
              <a:sym typeface="Calibri"/>
            </a:endParaRPr>
          </a:p>
        </p:txBody>
      </p:sp>
      <p:sp>
        <p:nvSpPr>
          <p:cNvPr id="147" name="Google Shape;147;p4"/>
          <p:cNvSpPr txBox="1"/>
          <p:nvPr/>
        </p:nvSpPr>
        <p:spPr>
          <a:xfrm>
            <a:off x="1083052" y="5857"/>
            <a:ext cx="51272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omic Sans MS"/>
                <a:ea typeface="Comic Sans MS"/>
                <a:cs typeface="Comic Sans MS"/>
                <a:sym typeface="Comic Sans MS"/>
              </a:rPr>
              <a:t>Food groups</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a:off x="499667" y="2405050"/>
            <a:ext cx="802920" cy="1027383"/>
          </a:xfrm>
          <a:prstGeom prst="ellipse">
            <a:avLst/>
          </a:prstGeom>
          <a:blipFill rotWithShape="1">
            <a:blip r:embed="rId16">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4"/>
          <p:cNvSpPr/>
          <p:nvPr/>
        </p:nvSpPr>
        <p:spPr>
          <a:xfrm>
            <a:off x="432816" y="3997393"/>
            <a:ext cx="1029292" cy="936848"/>
          </a:xfrm>
          <a:prstGeom prst="ellipse">
            <a:avLst/>
          </a:prstGeom>
          <a:blipFill rotWithShape="1">
            <a:blip r:embed="rId17">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4">
            <a:hlinkClick action="ppaction://hlinksldjump" r:id="rId18"/>
          </p:cNvPr>
          <p:cNvSpPr/>
          <p:nvPr/>
        </p:nvSpPr>
        <p:spPr>
          <a:xfrm>
            <a:off x="352856" y="5731779"/>
            <a:ext cx="1237766" cy="820704"/>
          </a:xfrm>
          <a:prstGeom prst="ellipse">
            <a:avLst/>
          </a:prstGeom>
          <a:blipFill rotWithShape="1">
            <a:blip r:embed="rId19">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4"/>
          <p:cNvSpPr txBox="1"/>
          <p:nvPr/>
        </p:nvSpPr>
        <p:spPr>
          <a:xfrm>
            <a:off x="84499" y="374965"/>
            <a:ext cx="4387912"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 single food contains all the nutrients that our body needs, with the exception of breast milk for babies up to 6 months of age.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Eating well means eating a variety of foods. Food is divided into three healthy groups:</a:t>
            </a:r>
            <a:endParaRPr b="0" i="0" sz="1800" u="none" cap="none" strike="noStrike">
              <a:solidFill>
                <a:schemeClr val="dk1"/>
              </a:solidFill>
              <a:latin typeface="Calibri"/>
              <a:ea typeface="Calibri"/>
              <a:cs typeface="Calibri"/>
              <a:sym typeface="Calibri"/>
            </a:endParaRPr>
          </a:p>
        </p:txBody>
      </p:sp>
      <p:pic>
        <p:nvPicPr>
          <p:cNvPr id="152" name="Google Shape;152;p4"/>
          <p:cNvPicPr preferRelativeResize="0"/>
          <p:nvPr/>
        </p:nvPicPr>
        <p:blipFill rotWithShape="1">
          <a:blip r:embed="rId20">
            <a:alphaModFix/>
          </a:blip>
          <a:srcRect b="0" l="0" r="0" t="0"/>
          <a:stretch/>
        </p:blipFill>
        <p:spPr>
          <a:xfrm>
            <a:off x="2166797" y="7092588"/>
            <a:ext cx="2139636" cy="1039735"/>
          </a:xfrm>
          <a:prstGeom prst="rect">
            <a:avLst/>
          </a:prstGeom>
          <a:noFill/>
          <a:ln>
            <a:noFill/>
          </a:ln>
        </p:spPr>
      </p:pic>
      <p:pic>
        <p:nvPicPr>
          <p:cNvPr descr="A picture containing diagram&#10;&#10;Description automatically generated" id="153" name="Google Shape;153;p4"/>
          <p:cNvPicPr preferRelativeResize="0"/>
          <p:nvPr/>
        </p:nvPicPr>
        <p:blipFill rotWithShape="1">
          <a:blip r:embed="rId21">
            <a:alphaModFix/>
          </a:blip>
          <a:srcRect b="0" l="0" r="0" t="0"/>
          <a:stretch/>
        </p:blipFill>
        <p:spPr>
          <a:xfrm>
            <a:off x="1563232" y="4064369"/>
            <a:ext cx="2743200" cy="804015"/>
          </a:xfrm>
          <a:prstGeom prst="rect">
            <a:avLst/>
          </a:prstGeom>
          <a:noFill/>
          <a:ln>
            <a:noFill/>
          </a:ln>
        </p:spPr>
      </p:pic>
      <p:pic>
        <p:nvPicPr>
          <p:cNvPr descr="A picture containing indoor&#10;&#10;Description automatically generated" id="154" name="Google Shape;154;p4"/>
          <p:cNvPicPr preferRelativeResize="0"/>
          <p:nvPr/>
        </p:nvPicPr>
        <p:blipFill rotWithShape="1">
          <a:blip r:embed="rId22">
            <a:alphaModFix/>
          </a:blip>
          <a:srcRect b="0" l="0" r="0" t="0"/>
          <a:stretch/>
        </p:blipFill>
        <p:spPr>
          <a:xfrm>
            <a:off x="1457608" y="2463687"/>
            <a:ext cx="2743200" cy="897023"/>
          </a:xfrm>
          <a:prstGeom prst="rect">
            <a:avLst/>
          </a:prstGeom>
          <a:noFill/>
          <a:ln>
            <a:noFill/>
          </a:ln>
        </p:spPr>
      </p:pic>
      <p:pic>
        <p:nvPicPr>
          <p:cNvPr descr="A picture containing fruit, different, colorful, variety&#10;&#10;Description automatically generated" id="155" name="Google Shape;155;p4"/>
          <p:cNvPicPr preferRelativeResize="0"/>
          <p:nvPr/>
        </p:nvPicPr>
        <p:blipFill rotWithShape="1">
          <a:blip r:embed="rId23">
            <a:alphaModFix/>
          </a:blip>
          <a:srcRect b="0" l="0" r="0" t="0"/>
          <a:stretch/>
        </p:blipFill>
        <p:spPr>
          <a:xfrm>
            <a:off x="1729212" y="5734470"/>
            <a:ext cx="2743200" cy="7532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Home with solid fill" id="160" name="Google Shape;160;p5">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161" name="Google Shape;161;p5">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162" name="Google Shape;162;p5">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163" name="Google Shape;163;p5"/>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sp>
        <p:nvSpPr>
          <p:cNvPr id="164" name="Google Shape;164;p5"/>
          <p:cNvSpPr txBox="1"/>
          <p:nvPr/>
        </p:nvSpPr>
        <p:spPr>
          <a:xfrm>
            <a:off x="732045" y="229417"/>
            <a:ext cx="395813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Go (carbohydrates &amp; fats)</a:t>
            </a:r>
            <a:endParaRPr b="0" i="0" sz="1400" u="none" cap="none" strike="noStrike">
              <a:solidFill>
                <a:srgbClr val="000000"/>
              </a:solidFill>
              <a:latin typeface="Arial"/>
              <a:ea typeface="Arial"/>
              <a:cs typeface="Arial"/>
              <a:sym typeface="Arial"/>
            </a:endParaRPr>
          </a:p>
        </p:txBody>
      </p:sp>
      <p:sp>
        <p:nvSpPr>
          <p:cNvPr id="165" name="Google Shape;165;p5"/>
          <p:cNvSpPr txBox="1"/>
          <p:nvPr/>
        </p:nvSpPr>
        <p:spPr>
          <a:xfrm>
            <a:off x="1129499" y="4144762"/>
            <a:ext cx="22749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Example foods</a:t>
            </a:r>
            <a:endParaRPr b="0" i="0" sz="2400" u="none" cap="none" strike="noStrike">
              <a:solidFill>
                <a:schemeClr val="dk1"/>
              </a:solidFill>
              <a:latin typeface="Comic Sans MS"/>
              <a:ea typeface="Comic Sans MS"/>
              <a:cs typeface="Comic Sans MS"/>
              <a:sym typeface="Comic Sans MS"/>
            </a:endParaRPr>
          </a:p>
        </p:txBody>
      </p:sp>
      <p:sp>
        <p:nvSpPr>
          <p:cNvPr id="166" name="Google Shape;166;p5"/>
          <p:cNvSpPr txBox="1"/>
          <p:nvPr/>
        </p:nvSpPr>
        <p:spPr>
          <a:xfrm>
            <a:off x="890122" y="2288117"/>
            <a:ext cx="278794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Learn the science!</a:t>
            </a:r>
            <a:endParaRPr b="0" i="0" sz="1400" u="none" cap="none" strike="noStrike">
              <a:solidFill>
                <a:srgbClr val="000000"/>
              </a:solidFill>
              <a:latin typeface="Arial"/>
              <a:ea typeface="Arial"/>
              <a:cs typeface="Arial"/>
              <a:sym typeface="Arial"/>
            </a:endParaRPr>
          </a:p>
        </p:txBody>
      </p:sp>
      <p:sp>
        <p:nvSpPr>
          <p:cNvPr id="167" name="Google Shape;167;p5"/>
          <p:cNvSpPr txBox="1"/>
          <p:nvPr/>
        </p:nvSpPr>
        <p:spPr>
          <a:xfrm>
            <a:off x="163512" y="811865"/>
            <a:ext cx="435564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These foods, like firewood, give your body the energy that it needs to function throughout the day. They are called carbohydrates and fats.</a:t>
            </a:r>
            <a:endParaRPr b="0" i="0" sz="1400" u="none" cap="none" strike="noStrike">
              <a:solidFill>
                <a:srgbClr val="000000"/>
              </a:solidFill>
              <a:latin typeface="Arial"/>
              <a:ea typeface="Arial"/>
              <a:cs typeface="Arial"/>
              <a:sym typeface="Arial"/>
            </a:endParaRPr>
          </a:p>
        </p:txBody>
      </p:sp>
      <p:pic>
        <p:nvPicPr>
          <p:cNvPr descr="A picture containing text, stationary&#10;&#10;Description automatically generated" id="168" name="Google Shape;168;p5"/>
          <p:cNvPicPr preferRelativeResize="0"/>
          <p:nvPr/>
        </p:nvPicPr>
        <p:blipFill rotWithShape="1">
          <a:blip r:embed="rId10">
            <a:alphaModFix/>
          </a:blip>
          <a:srcRect b="17921" l="8793" r="7859" t="8244"/>
          <a:stretch/>
        </p:blipFill>
        <p:spPr>
          <a:xfrm>
            <a:off x="1610514" y="2733501"/>
            <a:ext cx="1185734" cy="1156970"/>
          </a:xfrm>
          <a:prstGeom prst="rect">
            <a:avLst/>
          </a:prstGeom>
          <a:noFill/>
          <a:ln>
            <a:noFill/>
          </a:ln>
        </p:spPr>
      </p:pic>
      <p:cxnSp>
        <p:nvCxnSpPr>
          <p:cNvPr id="169" name="Google Shape;169;p5"/>
          <p:cNvCxnSpPr/>
          <p:nvPr/>
        </p:nvCxnSpPr>
        <p:spPr>
          <a:xfrm flipH="1" rot="10800000">
            <a:off x="220134" y="2103966"/>
            <a:ext cx="4233332" cy="42334"/>
          </a:xfrm>
          <a:prstGeom prst="straightConnector1">
            <a:avLst/>
          </a:prstGeom>
          <a:noFill/>
          <a:ln cap="flat" cmpd="sng" w="28575">
            <a:solidFill>
              <a:srgbClr val="4472C4"/>
            </a:solidFill>
            <a:prstDash val="dash"/>
            <a:miter lim="800000"/>
            <a:headEnd len="sm" w="sm" type="none"/>
            <a:tailEnd len="sm" w="sm" type="none"/>
          </a:ln>
        </p:spPr>
      </p:cxnSp>
      <p:cxnSp>
        <p:nvCxnSpPr>
          <p:cNvPr id="170" name="Google Shape;170;p5"/>
          <p:cNvCxnSpPr/>
          <p:nvPr/>
        </p:nvCxnSpPr>
        <p:spPr>
          <a:xfrm flipH="1" rot="10800000">
            <a:off x="167217" y="4019549"/>
            <a:ext cx="4233332" cy="42334"/>
          </a:xfrm>
          <a:prstGeom prst="straightConnector1">
            <a:avLst/>
          </a:prstGeom>
          <a:noFill/>
          <a:ln cap="flat" cmpd="sng" w="28575">
            <a:solidFill>
              <a:srgbClr val="4472C4"/>
            </a:solidFill>
            <a:prstDash val="dash"/>
            <a:miter lim="800000"/>
            <a:headEnd len="sm" w="sm" type="none"/>
            <a:tailEnd len="sm" w="sm" type="none"/>
          </a:ln>
        </p:spPr>
      </p:cxnSp>
      <p:pic>
        <p:nvPicPr>
          <p:cNvPr descr="A bunch of bananas&#10;&#10;Description automatically generated" id="171" name="Google Shape;171;p5"/>
          <p:cNvPicPr preferRelativeResize="0"/>
          <p:nvPr/>
        </p:nvPicPr>
        <p:blipFill rotWithShape="1">
          <a:blip r:embed="rId11">
            <a:alphaModFix/>
          </a:blip>
          <a:srcRect b="0" l="0" r="0" t="0"/>
          <a:stretch/>
        </p:blipFill>
        <p:spPr>
          <a:xfrm>
            <a:off x="131234" y="4644409"/>
            <a:ext cx="2171700" cy="1209849"/>
          </a:xfrm>
          <a:prstGeom prst="rect">
            <a:avLst/>
          </a:prstGeom>
          <a:noFill/>
          <a:ln>
            <a:noFill/>
          </a:ln>
        </p:spPr>
      </p:pic>
      <p:pic>
        <p:nvPicPr>
          <p:cNvPr descr="A picture containing corn, food, indoor&#10;&#10;Description automatically generated" id="172" name="Google Shape;172;p5"/>
          <p:cNvPicPr preferRelativeResize="0"/>
          <p:nvPr/>
        </p:nvPicPr>
        <p:blipFill rotWithShape="1">
          <a:blip r:embed="rId12">
            <a:alphaModFix/>
          </a:blip>
          <a:srcRect b="0" l="0" r="0" t="0"/>
          <a:stretch/>
        </p:blipFill>
        <p:spPr>
          <a:xfrm>
            <a:off x="2470150" y="4587076"/>
            <a:ext cx="1780117" cy="1208099"/>
          </a:xfrm>
          <a:prstGeom prst="rect">
            <a:avLst/>
          </a:prstGeom>
          <a:noFill/>
          <a:ln>
            <a:noFill/>
          </a:ln>
        </p:spPr>
      </p:pic>
      <p:pic>
        <p:nvPicPr>
          <p:cNvPr id="173" name="Google Shape;173;p5"/>
          <p:cNvPicPr preferRelativeResize="0"/>
          <p:nvPr/>
        </p:nvPicPr>
        <p:blipFill rotWithShape="1">
          <a:blip r:embed="rId13">
            <a:alphaModFix/>
          </a:blip>
          <a:srcRect b="0" l="0" r="0" t="0"/>
          <a:stretch/>
        </p:blipFill>
        <p:spPr>
          <a:xfrm>
            <a:off x="438151" y="7019851"/>
            <a:ext cx="1621367" cy="1009798"/>
          </a:xfrm>
          <a:prstGeom prst="rect">
            <a:avLst/>
          </a:prstGeom>
          <a:noFill/>
          <a:ln>
            <a:noFill/>
          </a:ln>
        </p:spPr>
      </p:pic>
      <p:pic>
        <p:nvPicPr>
          <p:cNvPr id="174" name="Google Shape;174;p5"/>
          <p:cNvPicPr preferRelativeResize="0"/>
          <p:nvPr/>
        </p:nvPicPr>
        <p:blipFill rotWithShape="1">
          <a:blip r:embed="rId14">
            <a:alphaModFix/>
          </a:blip>
          <a:srcRect b="0" l="0" r="0" t="0"/>
          <a:stretch/>
        </p:blipFill>
        <p:spPr>
          <a:xfrm>
            <a:off x="279399" y="5939247"/>
            <a:ext cx="1938867" cy="895591"/>
          </a:xfrm>
          <a:prstGeom prst="rect">
            <a:avLst/>
          </a:prstGeom>
          <a:noFill/>
          <a:ln>
            <a:noFill/>
          </a:ln>
        </p:spPr>
      </p:pic>
      <p:sp>
        <p:nvSpPr>
          <p:cNvPr id="175" name="Google Shape;175;p5"/>
          <p:cNvSpPr/>
          <p:nvPr/>
        </p:nvSpPr>
        <p:spPr>
          <a:xfrm>
            <a:off x="-2545994" y="3272535"/>
            <a:ext cx="1771650" cy="1261378"/>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Plantain blurb</a:t>
            </a:r>
            <a:endParaRPr b="0" i="0" sz="1400" u="none" cap="none" strike="noStrike">
              <a:solidFill>
                <a:srgbClr val="000000"/>
              </a:solidFill>
              <a:latin typeface="Arial"/>
              <a:ea typeface="Arial"/>
              <a:cs typeface="Arial"/>
              <a:sym typeface="Arial"/>
            </a:endParaRPr>
          </a:p>
        </p:txBody>
      </p:sp>
      <p:sp>
        <p:nvSpPr>
          <p:cNvPr id="176" name="Google Shape;176;p5"/>
          <p:cNvSpPr/>
          <p:nvPr/>
        </p:nvSpPr>
        <p:spPr>
          <a:xfrm>
            <a:off x="5308324" y="2936663"/>
            <a:ext cx="1771650" cy="120809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Corn blurb</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2569176" y="5221207"/>
            <a:ext cx="1771650" cy="120809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Rice blurb</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a:off x="-2694215" y="7549038"/>
            <a:ext cx="1771650" cy="120809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Yucca blurb</a:t>
            </a:r>
            <a:endParaRPr b="0" i="0" sz="1400" u="none" cap="none" strike="noStrike">
              <a:solidFill>
                <a:srgbClr val="000000"/>
              </a:solidFill>
              <a:latin typeface="Arial"/>
              <a:ea typeface="Arial"/>
              <a:cs typeface="Arial"/>
              <a:sym typeface="Arial"/>
            </a:endParaRPr>
          </a:p>
        </p:txBody>
      </p:sp>
      <p:pic>
        <p:nvPicPr>
          <p:cNvPr descr="A group of potatoes&#10;&#10;Description automatically generated" id="179" name="Google Shape;179;p5"/>
          <p:cNvPicPr preferRelativeResize="0"/>
          <p:nvPr/>
        </p:nvPicPr>
        <p:blipFill rotWithShape="1">
          <a:blip r:embed="rId15">
            <a:alphaModFix/>
          </a:blip>
          <a:srcRect b="0" l="0" r="0" t="0"/>
          <a:stretch/>
        </p:blipFill>
        <p:spPr>
          <a:xfrm>
            <a:off x="2544235" y="5874977"/>
            <a:ext cx="1483783" cy="981797"/>
          </a:xfrm>
          <a:prstGeom prst="rect">
            <a:avLst/>
          </a:prstGeom>
          <a:noFill/>
          <a:ln>
            <a:noFill/>
          </a:ln>
        </p:spPr>
      </p:pic>
      <p:sp>
        <p:nvSpPr>
          <p:cNvPr id="180" name="Google Shape;180;p5"/>
          <p:cNvSpPr/>
          <p:nvPr/>
        </p:nvSpPr>
        <p:spPr>
          <a:xfrm>
            <a:off x="5327980" y="5217163"/>
            <a:ext cx="1771650" cy="120809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Potato blurb</a:t>
            </a:r>
            <a:endParaRPr b="0" i="0" sz="1400" u="none" cap="none" strike="noStrike">
              <a:solidFill>
                <a:srgbClr val="000000"/>
              </a:solidFill>
              <a:latin typeface="Arial"/>
              <a:ea typeface="Arial"/>
              <a:cs typeface="Arial"/>
              <a:sym typeface="Arial"/>
            </a:endParaRPr>
          </a:p>
        </p:txBody>
      </p:sp>
      <p:sp>
        <p:nvSpPr>
          <p:cNvPr id="181" name="Google Shape;181;p5"/>
          <p:cNvSpPr/>
          <p:nvPr/>
        </p:nvSpPr>
        <p:spPr>
          <a:xfrm>
            <a:off x="5675279" y="7425599"/>
            <a:ext cx="1771650" cy="120809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Flour blurb</a:t>
            </a:r>
            <a:endParaRPr b="0" i="0" sz="1400" u="none" cap="none" strike="noStrike">
              <a:solidFill>
                <a:srgbClr val="000000"/>
              </a:solidFill>
              <a:latin typeface="Arial"/>
              <a:ea typeface="Arial"/>
              <a:cs typeface="Arial"/>
              <a:sym typeface="Arial"/>
            </a:endParaRPr>
          </a:p>
        </p:txBody>
      </p:sp>
      <p:pic>
        <p:nvPicPr>
          <p:cNvPr descr="Text&#10;&#10;Description automatically generated" id="182" name="Google Shape;182;p5"/>
          <p:cNvPicPr preferRelativeResize="0"/>
          <p:nvPr/>
        </p:nvPicPr>
        <p:blipFill rotWithShape="1">
          <a:blip r:embed="rId16">
            <a:alphaModFix/>
          </a:blip>
          <a:srcRect b="22386" l="-787" r="-970" t="25270"/>
          <a:stretch/>
        </p:blipFill>
        <p:spPr>
          <a:xfrm>
            <a:off x="2385070" y="7078684"/>
            <a:ext cx="1965952" cy="991376"/>
          </a:xfrm>
          <a:prstGeom prst="rect">
            <a:avLst/>
          </a:prstGeom>
          <a:noFill/>
          <a:ln>
            <a:noFill/>
          </a:ln>
        </p:spPr>
      </p:pic>
      <p:sp>
        <p:nvSpPr>
          <p:cNvPr id="183" name="Google Shape;183;p5"/>
          <p:cNvSpPr/>
          <p:nvPr/>
        </p:nvSpPr>
        <p:spPr>
          <a:xfrm>
            <a:off x="92261" y="36060"/>
            <a:ext cx="652029" cy="816136"/>
          </a:xfrm>
          <a:prstGeom prst="ellipse">
            <a:avLst/>
          </a:prstGeom>
          <a:blipFill rotWithShape="1">
            <a:blip r:embed="rId17">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Home with solid fill" id="188" name="Google Shape;188;p6">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189" name="Google Shape;189;p6">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190" name="Google Shape;190;p6">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191" name="Google Shape;191;p6"/>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sp>
        <p:nvSpPr>
          <p:cNvPr id="192" name="Google Shape;192;p6"/>
          <p:cNvSpPr txBox="1"/>
          <p:nvPr/>
        </p:nvSpPr>
        <p:spPr>
          <a:xfrm>
            <a:off x="1202087" y="153133"/>
            <a:ext cx="227658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Grow: Proteins</a:t>
            </a:r>
            <a:endParaRPr b="0" i="0" sz="2400" u="none" cap="none" strike="noStrike">
              <a:solidFill>
                <a:schemeClr val="dk1"/>
              </a:solidFill>
              <a:latin typeface="Comic Sans MS"/>
              <a:ea typeface="Comic Sans MS"/>
              <a:cs typeface="Comic Sans MS"/>
              <a:sym typeface="Comic Sans MS"/>
            </a:endParaRPr>
          </a:p>
        </p:txBody>
      </p:sp>
      <p:sp>
        <p:nvSpPr>
          <p:cNvPr id="193" name="Google Shape;193;p6"/>
          <p:cNvSpPr txBox="1"/>
          <p:nvPr/>
        </p:nvSpPr>
        <p:spPr>
          <a:xfrm>
            <a:off x="33731" y="622461"/>
            <a:ext cx="4564894"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These foods, like seeds in soil, give your body the materials it needs to grow muscles and repair itself. They are called proteins. If you don’t eat enough protein, you can feel weak and take a long time to recover from illnesses. Children will grow slowly if they don’t eat enough protein.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It is especially important for children to eat lots of “grow” foods, so that their bodies have enough materials to grow properly.</a:t>
            </a:r>
            <a:endParaRPr b="0" i="0" sz="1600" u="none" cap="none" strike="noStrike">
              <a:solidFill>
                <a:schemeClr val="dk1"/>
              </a:solidFill>
              <a:latin typeface="Calibri"/>
              <a:ea typeface="Calibri"/>
              <a:cs typeface="Calibri"/>
              <a:sym typeface="Calibri"/>
            </a:endParaRPr>
          </a:p>
        </p:txBody>
      </p:sp>
      <p:sp>
        <p:nvSpPr>
          <p:cNvPr id="194" name="Google Shape;194;p6"/>
          <p:cNvSpPr txBox="1"/>
          <p:nvPr/>
        </p:nvSpPr>
        <p:spPr>
          <a:xfrm>
            <a:off x="938999" y="4864429"/>
            <a:ext cx="22749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Example foods</a:t>
            </a:r>
            <a:endParaRPr b="0" i="0" sz="2400" u="none" cap="none" strike="noStrike">
              <a:solidFill>
                <a:schemeClr val="dk1"/>
              </a:solidFill>
              <a:latin typeface="Comic Sans MS"/>
              <a:ea typeface="Comic Sans MS"/>
              <a:cs typeface="Comic Sans MS"/>
              <a:sym typeface="Comic Sans MS"/>
            </a:endParaRPr>
          </a:p>
        </p:txBody>
      </p:sp>
      <p:sp>
        <p:nvSpPr>
          <p:cNvPr id="195" name="Google Shape;195;p6"/>
          <p:cNvSpPr txBox="1"/>
          <p:nvPr/>
        </p:nvSpPr>
        <p:spPr>
          <a:xfrm>
            <a:off x="763122" y="3190425"/>
            <a:ext cx="278794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Learn the science!</a:t>
            </a:r>
            <a:endParaRPr b="0" i="0" sz="1400" u="none" cap="none" strike="noStrike">
              <a:solidFill>
                <a:srgbClr val="000000"/>
              </a:solidFill>
              <a:latin typeface="Arial"/>
              <a:ea typeface="Arial"/>
              <a:cs typeface="Arial"/>
              <a:sym typeface="Arial"/>
            </a:endParaRPr>
          </a:p>
        </p:txBody>
      </p:sp>
      <p:pic>
        <p:nvPicPr>
          <p:cNvPr descr="A picture containing text, stationary&#10;&#10;Description automatically generated" id="196" name="Google Shape;196;p6">
            <a:hlinkClick action="ppaction://hlinksldjump" r:id="rId10"/>
          </p:cNvPr>
          <p:cNvPicPr preferRelativeResize="0"/>
          <p:nvPr/>
        </p:nvPicPr>
        <p:blipFill rotWithShape="1">
          <a:blip r:embed="rId11">
            <a:alphaModFix/>
          </a:blip>
          <a:srcRect b="17921" l="8793" r="7859" t="8244"/>
          <a:stretch/>
        </p:blipFill>
        <p:spPr>
          <a:xfrm>
            <a:off x="1483514" y="3605631"/>
            <a:ext cx="1185734" cy="1156970"/>
          </a:xfrm>
          <a:prstGeom prst="rect">
            <a:avLst/>
          </a:prstGeom>
          <a:noFill/>
          <a:ln>
            <a:noFill/>
          </a:ln>
        </p:spPr>
      </p:pic>
      <p:cxnSp>
        <p:nvCxnSpPr>
          <p:cNvPr id="197" name="Google Shape;197;p6"/>
          <p:cNvCxnSpPr/>
          <p:nvPr/>
        </p:nvCxnSpPr>
        <p:spPr>
          <a:xfrm flipH="1" rot="10800000">
            <a:off x="93134" y="3172254"/>
            <a:ext cx="4233332" cy="42334"/>
          </a:xfrm>
          <a:prstGeom prst="straightConnector1">
            <a:avLst/>
          </a:prstGeom>
          <a:noFill/>
          <a:ln cap="flat" cmpd="sng" w="28575">
            <a:solidFill>
              <a:srgbClr val="4472C4"/>
            </a:solidFill>
            <a:prstDash val="dash"/>
            <a:miter lim="800000"/>
            <a:headEnd len="sm" w="sm" type="none"/>
            <a:tailEnd len="sm" w="sm" type="none"/>
          </a:ln>
        </p:spPr>
      </p:cxnSp>
      <p:cxnSp>
        <p:nvCxnSpPr>
          <p:cNvPr id="198" name="Google Shape;198;p6"/>
          <p:cNvCxnSpPr/>
          <p:nvPr/>
        </p:nvCxnSpPr>
        <p:spPr>
          <a:xfrm flipH="1" rot="10800000">
            <a:off x="40217" y="4770966"/>
            <a:ext cx="4233332" cy="42334"/>
          </a:xfrm>
          <a:prstGeom prst="straightConnector1">
            <a:avLst/>
          </a:prstGeom>
          <a:noFill/>
          <a:ln cap="flat" cmpd="sng" w="28575">
            <a:solidFill>
              <a:srgbClr val="4472C4"/>
            </a:solidFill>
            <a:prstDash val="dash"/>
            <a:miter lim="800000"/>
            <a:headEnd len="sm" w="sm" type="none"/>
            <a:tailEnd len="sm" w="sm" type="none"/>
          </a:ln>
        </p:spPr>
      </p:cxnSp>
      <p:grpSp>
        <p:nvGrpSpPr>
          <p:cNvPr id="199" name="Google Shape;199;p6"/>
          <p:cNvGrpSpPr/>
          <p:nvPr/>
        </p:nvGrpSpPr>
        <p:grpSpPr>
          <a:xfrm>
            <a:off x="205317" y="5443634"/>
            <a:ext cx="1444888" cy="1252903"/>
            <a:chOff x="205317" y="5443634"/>
            <a:chExt cx="1444888" cy="1252903"/>
          </a:xfrm>
        </p:grpSpPr>
        <p:pic>
          <p:nvPicPr>
            <p:cNvPr descr="A picture containing half&#10;&#10;Description automatically generated" id="200" name="Google Shape;200;p6"/>
            <p:cNvPicPr preferRelativeResize="0"/>
            <p:nvPr/>
          </p:nvPicPr>
          <p:blipFill rotWithShape="1">
            <a:blip r:embed="rId12">
              <a:alphaModFix/>
            </a:blip>
            <a:srcRect b="0" l="0" r="0" t="0"/>
            <a:stretch/>
          </p:blipFill>
          <p:spPr>
            <a:xfrm>
              <a:off x="205317" y="5443634"/>
              <a:ext cx="1007534" cy="722649"/>
            </a:xfrm>
            <a:prstGeom prst="rect">
              <a:avLst/>
            </a:prstGeom>
            <a:noFill/>
            <a:ln>
              <a:noFill/>
            </a:ln>
          </p:spPr>
        </p:pic>
        <p:pic>
          <p:nvPicPr>
            <p:cNvPr id="201" name="Google Shape;201;p6"/>
            <p:cNvPicPr preferRelativeResize="0"/>
            <p:nvPr/>
          </p:nvPicPr>
          <p:blipFill rotWithShape="1">
            <a:blip r:embed="rId13">
              <a:alphaModFix/>
            </a:blip>
            <a:srcRect b="0" l="0" r="0" t="0"/>
            <a:stretch/>
          </p:blipFill>
          <p:spPr>
            <a:xfrm rot="-1740000">
              <a:off x="433959" y="5902134"/>
              <a:ext cx="1155701" cy="548651"/>
            </a:xfrm>
            <a:prstGeom prst="rect">
              <a:avLst/>
            </a:prstGeom>
            <a:noFill/>
            <a:ln>
              <a:noFill/>
            </a:ln>
          </p:spPr>
        </p:pic>
      </p:grpSp>
      <p:pic>
        <p:nvPicPr>
          <p:cNvPr id="202" name="Google Shape;202;p6"/>
          <p:cNvPicPr preferRelativeResize="0"/>
          <p:nvPr/>
        </p:nvPicPr>
        <p:blipFill rotWithShape="1">
          <a:blip r:embed="rId14">
            <a:alphaModFix/>
          </a:blip>
          <a:srcRect b="909" l="10208" r="-624" t="0"/>
          <a:stretch/>
        </p:blipFill>
        <p:spPr>
          <a:xfrm>
            <a:off x="92428" y="6927613"/>
            <a:ext cx="1532970" cy="1151959"/>
          </a:xfrm>
          <a:prstGeom prst="rect">
            <a:avLst/>
          </a:prstGeom>
          <a:noFill/>
          <a:ln>
            <a:noFill/>
          </a:ln>
        </p:spPr>
      </p:pic>
      <p:pic>
        <p:nvPicPr>
          <p:cNvPr id="203" name="Google Shape;203;p6"/>
          <p:cNvPicPr preferRelativeResize="0"/>
          <p:nvPr/>
        </p:nvPicPr>
        <p:blipFill rotWithShape="1">
          <a:blip r:embed="rId15">
            <a:alphaModFix/>
          </a:blip>
          <a:srcRect b="0" l="0" r="0" t="0"/>
          <a:stretch/>
        </p:blipFill>
        <p:spPr>
          <a:xfrm>
            <a:off x="3083983" y="5363353"/>
            <a:ext cx="1303868" cy="1317129"/>
          </a:xfrm>
          <a:prstGeom prst="rect">
            <a:avLst/>
          </a:prstGeom>
          <a:noFill/>
          <a:ln>
            <a:noFill/>
          </a:ln>
        </p:spPr>
      </p:pic>
      <p:pic>
        <p:nvPicPr>
          <p:cNvPr descr="Diagram&#10;&#10;Description automatically generated" id="204" name="Google Shape;204;p6"/>
          <p:cNvPicPr preferRelativeResize="0"/>
          <p:nvPr/>
        </p:nvPicPr>
        <p:blipFill rotWithShape="1">
          <a:blip r:embed="rId16">
            <a:alphaModFix/>
          </a:blip>
          <a:srcRect b="0" l="0" r="0" t="0"/>
          <a:stretch/>
        </p:blipFill>
        <p:spPr>
          <a:xfrm>
            <a:off x="3271837" y="6716183"/>
            <a:ext cx="917577" cy="1521884"/>
          </a:xfrm>
          <a:prstGeom prst="rect">
            <a:avLst/>
          </a:prstGeom>
          <a:noFill/>
          <a:ln>
            <a:noFill/>
          </a:ln>
        </p:spPr>
      </p:pic>
      <p:pic>
        <p:nvPicPr>
          <p:cNvPr id="205" name="Google Shape;205;p6"/>
          <p:cNvPicPr preferRelativeResize="0"/>
          <p:nvPr/>
        </p:nvPicPr>
        <p:blipFill rotWithShape="1">
          <a:blip r:embed="rId17">
            <a:alphaModFix/>
          </a:blip>
          <a:srcRect b="0" l="0" r="0" t="0"/>
          <a:stretch/>
        </p:blipFill>
        <p:spPr>
          <a:xfrm>
            <a:off x="1411816" y="7104617"/>
            <a:ext cx="1737785" cy="776765"/>
          </a:xfrm>
          <a:prstGeom prst="rect">
            <a:avLst/>
          </a:prstGeom>
          <a:noFill/>
          <a:ln>
            <a:noFill/>
          </a:ln>
        </p:spPr>
      </p:pic>
      <p:sp>
        <p:nvSpPr>
          <p:cNvPr id="206" name="Google Shape;206;p6"/>
          <p:cNvSpPr/>
          <p:nvPr/>
        </p:nvSpPr>
        <p:spPr>
          <a:xfrm>
            <a:off x="5046856" y="2788956"/>
            <a:ext cx="1600200" cy="1274447"/>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Sardines blurb</a:t>
            </a:r>
            <a:endParaRPr b="0" i="0" sz="1400" u="none" cap="none" strike="noStrike">
              <a:solidFill>
                <a:srgbClr val="000000"/>
              </a:solidFill>
              <a:latin typeface="Arial"/>
              <a:ea typeface="Arial"/>
              <a:cs typeface="Arial"/>
              <a:sym typeface="Arial"/>
            </a:endParaRPr>
          </a:p>
        </p:txBody>
      </p:sp>
      <p:sp>
        <p:nvSpPr>
          <p:cNvPr id="207" name="Google Shape;207;p6"/>
          <p:cNvSpPr/>
          <p:nvPr/>
        </p:nvSpPr>
        <p:spPr>
          <a:xfrm>
            <a:off x="-2712652" y="4381934"/>
            <a:ext cx="1600200" cy="1274447"/>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Chicken blurb</a:t>
            </a:r>
            <a:endParaRPr b="0" i="0" sz="1400" u="none" cap="none" strike="noStrike">
              <a:solidFill>
                <a:srgbClr val="000000"/>
              </a:solidFill>
              <a:latin typeface="Arial"/>
              <a:ea typeface="Arial"/>
              <a:cs typeface="Arial"/>
              <a:sym typeface="Arial"/>
            </a:endParaRPr>
          </a:p>
        </p:txBody>
      </p:sp>
      <p:sp>
        <p:nvSpPr>
          <p:cNvPr id="208" name="Google Shape;208;p6"/>
          <p:cNvSpPr/>
          <p:nvPr/>
        </p:nvSpPr>
        <p:spPr>
          <a:xfrm>
            <a:off x="5861017" y="4554186"/>
            <a:ext cx="1600200" cy="1274447"/>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Beef blurb</a:t>
            </a:r>
            <a:endParaRPr b="0" i="0" sz="1400" u="none" cap="none" strike="noStrike">
              <a:solidFill>
                <a:srgbClr val="000000"/>
              </a:solidFill>
              <a:latin typeface="Arial"/>
              <a:ea typeface="Arial"/>
              <a:cs typeface="Arial"/>
              <a:sym typeface="Arial"/>
            </a:endParaRPr>
          </a:p>
        </p:txBody>
      </p:sp>
      <p:sp>
        <p:nvSpPr>
          <p:cNvPr id="209" name="Google Shape;209;p6"/>
          <p:cNvSpPr/>
          <p:nvPr/>
        </p:nvSpPr>
        <p:spPr>
          <a:xfrm>
            <a:off x="-2630022" y="6682170"/>
            <a:ext cx="1600200" cy="1274447"/>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Egg blurb</a:t>
            </a:r>
            <a:endParaRPr b="0" i="0" sz="1400" u="none" cap="none" strike="noStrike">
              <a:solidFill>
                <a:srgbClr val="000000"/>
              </a:solidFill>
              <a:latin typeface="Arial"/>
              <a:ea typeface="Arial"/>
              <a:cs typeface="Arial"/>
              <a:sym typeface="Arial"/>
            </a:endParaRPr>
          </a:p>
        </p:txBody>
      </p:sp>
      <p:sp>
        <p:nvSpPr>
          <p:cNvPr id="210" name="Google Shape;210;p6"/>
          <p:cNvSpPr/>
          <p:nvPr/>
        </p:nvSpPr>
        <p:spPr>
          <a:xfrm>
            <a:off x="5414359" y="7503592"/>
            <a:ext cx="1600200" cy="1274447"/>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Lentils blurb</a:t>
            </a:r>
            <a:endParaRPr b="0" i="0" sz="1400" u="none" cap="none" strike="noStrike">
              <a:solidFill>
                <a:srgbClr val="000000"/>
              </a:solidFill>
              <a:latin typeface="Arial"/>
              <a:ea typeface="Arial"/>
              <a:cs typeface="Arial"/>
              <a:sym typeface="Arial"/>
            </a:endParaRPr>
          </a:p>
        </p:txBody>
      </p:sp>
      <p:sp>
        <p:nvSpPr>
          <p:cNvPr id="211" name="Google Shape;211;p6"/>
          <p:cNvSpPr/>
          <p:nvPr/>
        </p:nvSpPr>
        <p:spPr>
          <a:xfrm>
            <a:off x="5845176" y="6028889"/>
            <a:ext cx="1600200" cy="1274447"/>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Beans blurb</a:t>
            </a:r>
            <a:endParaRPr b="0" i="0" sz="1400" u="none" cap="none" strike="noStrike">
              <a:solidFill>
                <a:srgbClr val="000000"/>
              </a:solidFill>
              <a:latin typeface="Arial"/>
              <a:ea typeface="Arial"/>
              <a:cs typeface="Arial"/>
              <a:sym typeface="Arial"/>
            </a:endParaRPr>
          </a:p>
        </p:txBody>
      </p:sp>
      <p:pic>
        <p:nvPicPr>
          <p:cNvPr id="212" name="Google Shape;212;p6"/>
          <p:cNvPicPr preferRelativeResize="0"/>
          <p:nvPr/>
        </p:nvPicPr>
        <p:blipFill rotWithShape="1">
          <a:blip r:embed="rId18">
            <a:alphaModFix/>
          </a:blip>
          <a:srcRect b="0" l="0" r="0" t="0"/>
          <a:stretch/>
        </p:blipFill>
        <p:spPr>
          <a:xfrm>
            <a:off x="1858394" y="5403850"/>
            <a:ext cx="807587" cy="1487488"/>
          </a:xfrm>
          <a:prstGeom prst="rect">
            <a:avLst/>
          </a:prstGeom>
          <a:noFill/>
          <a:ln>
            <a:noFill/>
          </a:ln>
        </p:spPr>
      </p:pic>
      <p:sp>
        <p:nvSpPr>
          <p:cNvPr id="213" name="Google Shape;213;p6"/>
          <p:cNvSpPr/>
          <p:nvPr/>
        </p:nvSpPr>
        <p:spPr>
          <a:xfrm>
            <a:off x="478082" y="28957"/>
            <a:ext cx="712422" cy="619979"/>
          </a:xfrm>
          <a:prstGeom prst="ellipse">
            <a:avLst/>
          </a:prstGeom>
          <a:blipFill rotWithShape="1">
            <a:blip r:embed="rId19">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Home with solid fill" id="218" name="Google Shape;218;p7">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219" name="Google Shape;219;p7">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220" name="Google Shape;220;p7">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221" name="Google Shape;221;p7"/>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sp>
        <p:nvSpPr>
          <p:cNvPr id="222" name="Google Shape;222;p7"/>
          <p:cNvSpPr txBox="1"/>
          <p:nvPr/>
        </p:nvSpPr>
        <p:spPr>
          <a:xfrm>
            <a:off x="1056461" y="61005"/>
            <a:ext cx="267733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Protect: Vitamins</a:t>
            </a:r>
            <a:endParaRPr b="0" i="0" sz="1400" u="none" cap="none" strike="noStrike">
              <a:solidFill>
                <a:srgbClr val="000000"/>
              </a:solidFill>
              <a:latin typeface="Arial"/>
              <a:ea typeface="Arial"/>
              <a:cs typeface="Arial"/>
              <a:sym typeface="Arial"/>
            </a:endParaRPr>
          </a:p>
        </p:txBody>
      </p:sp>
      <p:sp>
        <p:nvSpPr>
          <p:cNvPr id="223" name="Google Shape;223;p7"/>
          <p:cNvSpPr txBox="1"/>
          <p:nvPr/>
        </p:nvSpPr>
        <p:spPr>
          <a:xfrm>
            <a:off x="95628" y="398794"/>
            <a:ext cx="4476297" cy="3323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Our body uses these foods for many functions, from defense against illness to keeping your brain and organs running well. They are called vitamins. If you don’t eat enough vitamins, you can get sick easily and some parts of your body won’t work as well as they should. Children will be able to learn better if they eat enough vitamins.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It is especially important for children to eat lots of “protect” foods, so that their brains can grow well and their bodies can defend themselves from disease.</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 name="Google Shape;224;p7"/>
          <p:cNvSpPr txBox="1"/>
          <p:nvPr/>
        </p:nvSpPr>
        <p:spPr>
          <a:xfrm>
            <a:off x="1076583" y="4885596"/>
            <a:ext cx="22749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Example foods</a:t>
            </a:r>
            <a:endParaRPr b="0" i="0" sz="2400" u="none" cap="none" strike="noStrike">
              <a:solidFill>
                <a:schemeClr val="dk1"/>
              </a:solidFill>
              <a:latin typeface="Comic Sans MS"/>
              <a:ea typeface="Comic Sans MS"/>
              <a:cs typeface="Comic Sans MS"/>
              <a:sym typeface="Comic Sans MS"/>
            </a:endParaRPr>
          </a:p>
        </p:txBody>
      </p:sp>
      <p:sp>
        <p:nvSpPr>
          <p:cNvPr id="225" name="Google Shape;225;p7"/>
          <p:cNvSpPr txBox="1"/>
          <p:nvPr/>
        </p:nvSpPr>
        <p:spPr>
          <a:xfrm>
            <a:off x="43456" y="3420534"/>
            <a:ext cx="235673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omic Sans MS"/>
                <a:ea typeface="Comic Sans MS"/>
                <a:cs typeface="Comic Sans MS"/>
                <a:sym typeface="Comic Sans MS"/>
              </a:rPr>
              <a:t>Learn the science!</a:t>
            </a:r>
            <a:endParaRPr b="0" i="0" sz="1400" u="none" cap="none" strike="noStrike">
              <a:solidFill>
                <a:srgbClr val="000000"/>
              </a:solidFill>
              <a:latin typeface="Arial"/>
              <a:ea typeface="Arial"/>
              <a:cs typeface="Arial"/>
              <a:sym typeface="Arial"/>
            </a:endParaRPr>
          </a:p>
        </p:txBody>
      </p:sp>
      <p:pic>
        <p:nvPicPr>
          <p:cNvPr descr="A picture containing text, stationary&#10;&#10;Description automatically generated" id="226" name="Google Shape;226;p7"/>
          <p:cNvPicPr preferRelativeResize="0"/>
          <p:nvPr/>
        </p:nvPicPr>
        <p:blipFill rotWithShape="1">
          <a:blip r:embed="rId10">
            <a:alphaModFix/>
          </a:blip>
          <a:srcRect b="17921" l="8793" r="7859" t="8244"/>
          <a:stretch/>
        </p:blipFill>
        <p:spPr>
          <a:xfrm>
            <a:off x="435764" y="3717752"/>
            <a:ext cx="1185734" cy="1156970"/>
          </a:xfrm>
          <a:prstGeom prst="rect">
            <a:avLst/>
          </a:prstGeom>
          <a:noFill/>
          <a:ln>
            <a:noFill/>
          </a:ln>
        </p:spPr>
      </p:pic>
      <p:cxnSp>
        <p:nvCxnSpPr>
          <p:cNvPr id="227" name="Google Shape;227;p7"/>
          <p:cNvCxnSpPr/>
          <p:nvPr/>
        </p:nvCxnSpPr>
        <p:spPr>
          <a:xfrm flipH="1" rot="10800000">
            <a:off x="124884" y="3363383"/>
            <a:ext cx="4233332" cy="42334"/>
          </a:xfrm>
          <a:prstGeom prst="straightConnector1">
            <a:avLst/>
          </a:prstGeom>
          <a:noFill/>
          <a:ln cap="flat" cmpd="sng" w="28575">
            <a:solidFill>
              <a:srgbClr val="4472C4"/>
            </a:solidFill>
            <a:prstDash val="dash"/>
            <a:miter lim="800000"/>
            <a:headEnd len="sm" w="sm" type="none"/>
            <a:tailEnd len="sm" w="sm" type="none"/>
          </a:ln>
        </p:spPr>
      </p:cxnSp>
      <p:cxnSp>
        <p:nvCxnSpPr>
          <p:cNvPr id="228" name="Google Shape;228;p7"/>
          <p:cNvCxnSpPr/>
          <p:nvPr/>
        </p:nvCxnSpPr>
        <p:spPr>
          <a:xfrm flipH="1" rot="10800000">
            <a:off x="124884" y="4855633"/>
            <a:ext cx="4233332" cy="42334"/>
          </a:xfrm>
          <a:prstGeom prst="straightConnector1">
            <a:avLst/>
          </a:prstGeom>
          <a:noFill/>
          <a:ln cap="flat" cmpd="sng" w="28575">
            <a:solidFill>
              <a:srgbClr val="4472C4"/>
            </a:solidFill>
            <a:prstDash val="dash"/>
            <a:miter lim="800000"/>
            <a:headEnd len="sm" w="sm" type="none"/>
            <a:tailEnd len="sm" w="sm" type="none"/>
          </a:ln>
        </p:spPr>
      </p:cxnSp>
      <p:sp>
        <p:nvSpPr>
          <p:cNvPr id="229" name="Google Shape;229;p7"/>
          <p:cNvSpPr txBox="1"/>
          <p:nvPr/>
        </p:nvSpPr>
        <p:spPr>
          <a:xfrm>
            <a:off x="2478775" y="3586514"/>
            <a:ext cx="1292589"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omic Sans MS"/>
                <a:ea typeface="Comic Sans MS"/>
                <a:cs typeface="Comic Sans MS"/>
                <a:sym typeface="Comic Sans MS"/>
              </a:rPr>
              <a:t>Vitamins for pregnant women</a:t>
            </a:r>
            <a:endParaRPr b="0" i="0" sz="1600" u="none" cap="none" strike="noStrike">
              <a:solidFill>
                <a:schemeClr val="dk1"/>
              </a:solidFill>
              <a:latin typeface="Calibri"/>
              <a:ea typeface="Calibri"/>
              <a:cs typeface="Calibri"/>
              <a:sym typeface="Calibri"/>
            </a:endParaRPr>
          </a:p>
        </p:txBody>
      </p:sp>
      <p:cxnSp>
        <p:nvCxnSpPr>
          <p:cNvPr id="230" name="Google Shape;230;p7"/>
          <p:cNvCxnSpPr/>
          <p:nvPr/>
        </p:nvCxnSpPr>
        <p:spPr>
          <a:xfrm rot="10800000">
            <a:off x="2294466" y="3299883"/>
            <a:ext cx="1" cy="1576917"/>
          </a:xfrm>
          <a:prstGeom prst="straightConnector1">
            <a:avLst/>
          </a:prstGeom>
          <a:noFill/>
          <a:ln cap="flat" cmpd="sng" w="28575">
            <a:solidFill>
              <a:srgbClr val="4472C4"/>
            </a:solidFill>
            <a:prstDash val="dash"/>
            <a:miter lim="800000"/>
            <a:headEnd len="sm" w="sm" type="none"/>
            <a:tailEnd len="sm" w="sm" type="none"/>
          </a:ln>
        </p:spPr>
      </p:cxnSp>
      <p:pic>
        <p:nvPicPr>
          <p:cNvPr descr="A picture containing fruit, avocado, sliced, fresh&#10;&#10;Description automatically generated" id="231" name="Google Shape;231;p7"/>
          <p:cNvPicPr preferRelativeResize="0"/>
          <p:nvPr/>
        </p:nvPicPr>
        <p:blipFill rotWithShape="1">
          <a:blip r:embed="rId11">
            <a:alphaModFix/>
          </a:blip>
          <a:srcRect b="0" l="0" r="0" t="0"/>
          <a:stretch/>
        </p:blipFill>
        <p:spPr>
          <a:xfrm rot="-5400000">
            <a:off x="2664884" y="5251451"/>
            <a:ext cx="660400" cy="1022350"/>
          </a:xfrm>
          <a:prstGeom prst="rect">
            <a:avLst/>
          </a:prstGeom>
          <a:noFill/>
          <a:ln>
            <a:noFill/>
          </a:ln>
        </p:spPr>
      </p:pic>
      <p:pic>
        <p:nvPicPr>
          <p:cNvPr id="232" name="Google Shape;232;p7"/>
          <p:cNvPicPr preferRelativeResize="0"/>
          <p:nvPr/>
        </p:nvPicPr>
        <p:blipFill rotWithShape="1">
          <a:blip r:embed="rId12">
            <a:alphaModFix/>
          </a:blip>
          <a:srcRect b="36206" l="56934" r="-1146" t="25094"/>
          <a:stretch/>
        </p:blipFill>
        <p:spPr>
          <a:xfrm>
            <a:off x="3072" y="7232651"/>
            <a:ext cx="1212870" cy="1061490"/>
          </a:xfrm>
          <a:prstGeom prst="rect">
            <a:avLst/>
          </a:prstGeom>
          <a:noFill/>
          <a:ln>
            <a:noFill/>
          </a:ln>
        </p:spPr>
      </p:pic>
      <p:pic>
        <p:nvPicPr>
          <p:cNvPr id="233" name="Google Shape;233;p7"/>
          <p:cNvPicPr preferRelativeResize="0"/>
          <p:nvPr/>
        </p:nvPicPr>
        <p:blipFill rotWithShape="1">
          <a:blip r:embed="rId13">
            <a:alphaModFix/>
          </a:blip>
          <a:srcRect b="0" l="0" r="0" t="0"/>
          <a:stretch/>
        </p:blipFill>
        <p:spPr>
          <a:xfrm>
            <a:off x="1615545" y="5314951"/>
            <a:ext cx="769410" cy="895351"/>
          </a:xfrm>
          <a:prstGeom prst="rect">
            <a:avLst/>
          </a:prstGeom>
          <a:noFill/>
          <a:ln>
            <a:noFill/>
          </a:ln>
        </p:spPr>
      </p:pic>
      <p:pic>
        <p:nvPicPr>
          <p:cNvPr id="234" name="Google Shape;234;p7"/>
          <p:cNvPicPr preferRelativeResize="0"/>
          <p:nvPr/>
        </p:nvPicPr>
        <p:blipFill rotWithShape="1">
          <a:blip r:embed="rId14">
            <a:alphaModFix/>
          </a:blip>
          <a:srcRect b="0" l="0" r="0" t="0"/>
          <a:stretch/>
        </p:blipFill>
        <p:spPr>
          <a:xfrm>
            <a:off x="3611034" y="5273147"/>
            <a:ext cx="810684" cy="820209"/>
          </a:xfrm>
          <a:prstGeom prst="rect">
            <a:avLst/>
          </a:prstGeom>
          <a:noFill/>
          <a:ln>
            <a:noFill/>
          </a:ln>
        </p:spPr>
      </p:pic>
      <p:pic>
        <p:nvPicPr>
          <p:cNvPr id="235" name="Google Shape;235;p7"/>
          <p:cNvPicPr preferRelativeResize="0"/>
          <p:nvPr/>
        </p:nvPicPr>
        <p:blipFill rotWithShape="1">
          <a:blip r:embed="rId15">
            <a:alphaModFix/>
          </a:blip>
          <a:srcRect b="0" l="0" r="0" t="0"/>
          <a:stretch/>
        </p:blipFill>
        <p:spPr>
          <a:xfrm>
            <a:off x="2417233" y="7243232"/>
            <a:ext cx="1039284" cy="1049867"/>
          </a:xfrm>
          <a:prstGeom prst="rect">
            <a:avLst/>
          </a:prstGeom>
          <a:noFill/>
          <a:ln>
            <a:noFill/>
          </a:ln>
        </p:spPr>
      </p:pic>
      <p:pic>
        <p:nvPicPr>
          <p:cNvPr descr="A picture containing plant, green, outdoor, leaf&#10;&#10;Description automatically generated" id="236" name="Google Shape;236;p7"/>
          <p:cNvPicPr preferRelativeResize="0"/>
          <p:nvPr/>
        </p:nvPicPr>
        <p:blipFill rotWithShape="1">
          <a:blip r:embed="rId16">
            <a:alphaModFix/>
          </a:blip>
          <a:srcRect b="1261" l="0" r="30657" t="-272"/>
          <a:stretch/>
        </p:blipFill>
        <p:spPr>
          <a:xfrm>
            <a:off x="3528483" y="7244688"/>
            <a:ext cx="1006886" cy="1051788"/>
          </a:xfrm>
          <a:prstGeom prst="rect">
            <a:avLst/>
          </a:prstGeom>
          <a:noFill/>
          <a:ln>
            <a:noFill/>
          </a:ln>
        </p:spPr>
      </p:pic>
      <p:pic>
        <p:nvPicPr>
          <p:cNvPr id="237" name="Google Shape;237;p7"/>
          <p:cNvPicPr preferRelativeResize="0"/>
          <p:nvPr/>
        </p:nvPicPr>
        <p:blipFill rotWithShape="1">
          <a:blip r:embed="rId17">
            <a:alphaModFix/>
          </a:blip>
          <a:srcRect b="0" l="0" r="0" t="0"/>
          <a:stretch/>
        </p:blipFill>
        <p:spPr>
          <a:xfrm>
            <a:off x="1242484" y="7232650"/>
            <a:ext cx="1113367" cy="1060451"/>
          </a:xfrm>
          <a:prstGeom prst="rect">
            <a:avLst/>
          </a:prstGeom>
          <a:noFill/>
          <a:ln>
            <a:noFill/>
          </a:ln>
        </p:spPr>
      </p:pic>
      <p:pic>
        <p:nvPicPr>
          <p:cNvPr id="238" name="Google Shape;238;p7"/>
          <p:cNvPicPr preferRelativeResize="0"/>
          <p:nvPr/>
        </p:nvPicPr>
        <p:blipFill rotWithShape="1">
          <a:blip r:embed="rId18">
            <a:alphaModFix/>
          </a:blip>
          <a:srcRect b="971" l="0" r="-917" t="15210"/>
          <a:stretch/>
        </p:blipFill>
        <p:spPr>
          <a:xfrm>
            <a:off x="14817" y="6257744"/>
            <a:ext cx="1166303" cy="911638"/>
          </a:xfrm>
          <a:prstGeom prst="rect">
            <a:avLst/>
          </a:prstGeom>
          <a:noFill/>
          <a:ln>
            <a:noFill/>
          </a:ln>
        </p:spPr>
      </p:pic>
      <p:pic>
        <p:nvPicPr>
          <p:cNvPr id="239" name="Google Shape;239;p7"/>
          <p:cNvPicPr preferRelativeResize="0"/>
          <p:nvPr/>
        </p:nvPicPr>
        <p:blipFill rotWithShape="1">
          <a:blip r:embed="rId19">
            <a:alphaModFix/>
          </a:blip>
          <a:srcRect b="0" l="0" r="0" t="0"/>
          <a:stretch/>
        </p:blipFill>
        <p:spPr>
          <a:xfrm>
            <a:off x="184151" y="5317553"/>
            <a:ext cx="1325034" cy="837229"/>
          </a:xfrm>
          <a:prstGeom prst="rect">
            <a:avLst/>
          </a:prstGeom>
          <a:noFill/>
          <a:ln>
            <a:noFill/>
          </a:ln>
        </p:spPr>
      </p:pic>
      <p:pic>
        <p:nvPicPr>
          <p:cNvPr descr="A picture containing fruit, different, several, arranged&#10;&#10;Description automatically generated" id="240" name="Google Shape;240;p7"/>
          <p:cNvPicPr preferRelativeResize="0"/>
          <p:nvPr/>
        </p:nvPicPr>
        <p:blipFill rotWithShape="1">
          <a:blip r:embed="rId20">
            <a:alphaModFix/>
          </a:blip>
          <a:srcRect b="2110" l="4932" r="7959" t="1668"/>
          <a:stretch/>
        </p:blipFill>
        <p:spPr>
          <a:xfrm>
            <a:off x="2415107" y="6257164"/>
            <a:ext cx="1039738" cy="915262"/>
          </a:xfrm>
          <a:prstGeom prst="rect">
            <a:avLst/>
          </a:prstGeom>
          <a:noFill/>
          <a:ln>
            <a:noFill/>
          </a:ln>
        </p:spPr>
      </p:pic>
      <p:pic>
        <p:nvPicPr>
          <p:cNvPr descr="A picture containing plant, fruit, fresh&#10;&#10;Description automatically generated" id="241" name="Google Shape;241;p7"/>
          <p:cNvPicPr preferRelativeResize="0"/>
          <p:nvPr/>
        </p:nvPicPr>
        <p:blipFill rotWithShape="1">
          <a:blip r:embed="rId21">
            <a:alphaModFix/>
          </a:blip>
          <a:srcRect b="513" l="-104" r="18463" t="-158"/>
          <a:stretch/>
        </p:blipFill>
        <p:spPr>
          <a:xfrm>
            <a:off x="1243189" y="6261608"/>
            <a:ext cx="1109418" cy="909194"/>
          </a:xfrm>
          <a:prstGeom prst="rect">
            <a:avLst/>
          </a:prstGeom>
          <a:noFill/>
          <a:ln>
            <a:noFill/>
          </a:ln>
        </p:spPr>
      </p:pic>
      <p:pic>
        <p:nvPicPr>
          <p:cNvPr descr="A pile of oranges&#10;&#10;Description automatically generated" id="242" name="Google Shape;242;p7"/>
          <p:cNvPicPr preferRelativeResize="0"/>
          <p:nvPr/>
        </p:nvPicPr>
        <p:blipFill rotWithShape="1">
          <a:blip r:embed="rId22">
            <a:alphaModFix/>
          </a:blip>
          <a:srcRect b="776" l="27956" r="-356" t="-243"/>
          <a:stretch/>
        </p:blipFill>
        <p:spPr>
          <a:xfrm>
            <a:off x="3527668" y="6258863"/>
            <a:ext cx="988817" cy="910509"/>
          </a:xfrm>
          <a:prstGeom prst="rect">
            <a:avLst/>
          </a:prstGeom>
          <a:noFill/>
          <a:ln>
            <a:noFill/>
          </a:ln>
        </p:spPr>
      </p:pic>
      <p:sp>
        <p:nvSpPr>
          <p:cNvPr id="243" name="Google Shape;243;p7"/>
          <p:cNvSpPr/>
          <p:nvPr/>
        </p:nvSpPr>
        <p:spPr>
          <a:xfrm>
            <a:off x="-2376886" y="2405742"/>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Squash</a:t>
            </a:r>
            <a:endParaRPr b="0" i="0" sz="1400" u="none" cap="none" strike="noStrike">
              <a:solidFill>
                <a:srgbClr val="000000"/>
              </a:solidFill>
              <a:latin typeface="Arial"/>
              <a:ea typeface="Arial"/>
              <a:cs typeface="Arial"/>
              <a:sym typeface="Arial"/>
            </a:endParaRPr>
          </a:p>
        </p:txBody>
      </p:sp>
      <p:sp>
        <p:nvSpPr>
          <p:cNvPr id="244" name="Google Shape;244;p7"/>
          <p:cNvSpPr/>
          <p:nvPr/>
        </p:nvSpPr>
        <p:spPr>
          <a:xfrm>
            <a:off x="-2355008" y="875162"/>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Onion</a:t>
            </a:r>
            <a:endParaRPr b="0" i="0" sz="1400" u="none" cap="none" strike="noStrike">
              <a:solidFill>
                <a:srgbClr val="000000"/>
              </a:solidFill>
              <a:latin typeface="Arial"/>
              <a:ea typeface="Arial"/>
              <a:cs typeface="Arial"/>
              <a:sym typeface="Arial"/>
            </a:endParaRPr>
          </a:p>
        </p:txBody>
      </p:sp>
      <p:sp>
        <p:nvSpPr>
          <p:cNvPr id="245" name="Google Shape;245;p7"/>
          <p:cNvSpPr/>
          <p:nvPr/>
        </p:nvSpPr>
        <p:spPr>
          <a:xfrm>
            <a:off x="9305634" y="7789983"/>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Yucca leaf</a:t>
            </a:r>
            <a:endParaRPr b="0" i="0" sz="1400" u="none" cap="none" strike="noStrike">
              <a:solidFill>
                <a:srgbClr val="000000"/>
              </a:solidFill>
              <a:latin typeface="Arial"/>
              <a:ea typeface="Arial"/>
              <a:cs typeface="Arial"/>
              <a:sym typeface="Arial"/>
            </a:endParaRPr>
          </a:p>
        </p:txBody>
      </p:sp>
      <p:sp>
        <p:nvSpPr>
          <p:cNvPr id="246" name="Google Shape;246;p7"/>
          <p:cNvSpPr/>
          <p:nvPr/>
        </p:nvSpPr>
        <p:spPr>
          <a:xfrm>
            <a:off x="6527798" y="5897337"/>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Orange</a:t>
            </a:r>
            <a:endParaRPr b="0" i="0" sz="1400" u="none" cap="none" strike="noStrike">
              <a:solidFill>
                <a:srgbClr val="000000"/>
              </a:solidFill>
              <a:latin typeface="Arial"/>
              <a:ea typeface="Arial"/>
              <a:cs typeface="Arial"/>
              <a:sym typeface="Arial"/>
            </a:endParaRPr>
          </a:p>
        </p:txBody>
      </p:sp>
      <p:sp>
        <p:nvSpPr>
          <p:cNvPr id="247" name="Google Shape;247;p7"/>
          <p:cNvSpPr/>
          <p:nvPr/>
        </p:nvSpPr>
        <p:spPr>
          <a:xfrm>
            <a:off x="6527798" y="4251323"/>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Tomato</a:t>
            </a:r>
            <a:endParaRPr b="0" i="0" sz="1400" u="none" cap="none" strike="noStrike">
              <a:solidFill>
                <a:srgbClr val="000000"/>
              </a:solidFill>
              <a:latin typeface="Arial"/>
              <a:ea typeface="Arial"/>
              <a:cs typeface="Arial"/>
              <a:sym typeface="Arial"/>
            </a:endParaRPr>
          </a:p>
        </p:txBody>
      </p:sp>
      <p:sp>
        <p:nvSpPr>
          <p:cNvPr id="248" name="Google Shape;248;p7"/>
          <p:cNvSpPr/>
          <p:nvPr/>
        </p:nvSpPr>
        <p:spPr>
          <a:xfrm>
            <a:off x="6532698" y="7835950"/>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Squash leaf</a:t>
            </a:r>
            <a:endParaRPr b="0" i="0" sz="1400" u="none" cap="none" strike="noStrike">
              <a:solidFill>
                <a:srgbClr val="000000"/>
              </a:solidFill>
              <a:latin typeface="Arial"/>
              <a:ea typeface="Arial"/>
              <a:cs typeface="Arial"/>
              <a:sym typeface="Arial"/>
            </a:endParaRPr>
          </a:p>
        </p:txBody>
      </p:sp>
      <p:sp>
        <p:nvSpPr>
          <p:cNvPr id="249" name="Google Shape;249;p7"/>
          <p:cNvSpPr/>
          <p:nvPr/>
        </p:nvSpPr>
        <p:spPr>
          <a:xfrm>
            <a:off x="-2367909" y="4083717"/>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Mango</a:t>
            </a:r>
            <a:endParaRPr b="0" i="0" sz="1400" u="none" cap="none" strike="noStrike">
              <a:solidFill>
                <a:srgbClr val="000000"/>
              </a:solidFill>
              <a:latin typeface="Arial"/>
              <a:ea typeface="Arial"/>
              <a:cs typeface="Arial"/>
              <a:sym typeface="Arial"/>
            </a:endParaRPr>
          </a:p>
        </p:txBody>
      </p:sp>
      <p:sp>
        <p:nvSpPr>
          <p:cNvPr id="250" name="Google Shape;250;p7"/>
          <p:cNvSpPr/>
          <p:nvPr/>
        </p:nvSpPr>
        <p:spPr>
          <a:xfrm>
            <a:off x="-2297266" y="5652849"/>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Cashew fruit</a:t>
            </a:r>
            <a:endParaRPr b="0" i="0" sz="1400" u="none" cap="none" strike="noStrike">
              <a:solidFill>
                <a:srgbClr val="000000"/>
              </a:solidFill>
              <a:latin typeface="Arial"/>
              <a:ea typeface="Arial"/>
              <a:cs typeface="Arial"/>
              <a:sym typeface="Arial"/>
            </a:endParaRPr>
          </a:p>
        </p:txBody>
      </p:sp>
      <p:sp>
        <p:nvSpPr>
          <p:cNvPr id="251" name="Google Shape;251;p7"/>
          <p:cNvSpPr/>
          <p:nvPr/>
        </p:nvSpPr>
        <p:spPr>
          <a:xfrm>
            <a:off x="-4993639" y="7522027"/>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Fern</a:t>
            </a:r>
            <a:endParaRPr b="0" i="0" sz="1400" u="none" cap="none" strike="noStrike">
              <a:solidFill>
                <a:srgbClr val="000000"/>
              </a:solidFill>
              <a:latin typeface="Arial"/>
              <a:ea typeface="Arial"/>
              <a:cs typeface="Arial"/>
              <a:sym typeface="Arial"/>
            </a:endParaRPr>
          </a:p>
        </p:txBody>
      </p:sp>
      <p:sp>
        <p:nvSpPr>
          <p:cNvPr id="252" name="Google Shape;252;p7"/>
          <p:cNvSpPr/>
          <p:nvPr/>
        </p:nvSpPr>
        <p:spPr>
          <a:xfrm>
            <a:off x="6527798" y="947976"/>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Avocado</a:t>
            </a:r>
            <a:endParaRPr b="0" i="0" sz="1400" u="none" cap="none" strike="noStrike">
              <a:solidFill>
                <a:srgbClr val="000000"/>
              </a:solidFill>
              <a:latin typeface="Arial"/>
              <a:ea typeface="Arial"/>
              <a:cs typeface="Arial"/>
              <a:sym typeface="Arial"/>
            </a:endParaRPr>
          </a:p>
        </p:txBody>
      </p:sp>
      <p:sp>
        <p:nvSpPr>
          <p:cNvPr id="253" name="Google Shape;253;p7"/>
          <p:cNvSpPr/>
          <p:nvPr/>
        </p:nvSpPr>
        <p:spPr>
          <a:xfrm>
            <a:off x="6557054" y="2625092"/>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Pifa</a:t>
            </a:r>
            <a:endParaRPr b="0" i="0" sz="1800" u="none" cap="none" strike="noStrike">
              <a:solidFill>
                <a:schemeClr val="dk1"/>
              </a:solidFill>
              <a:latin typeface="Calibri"/>
              <a:ea typeface="Calibri"/>
              <a:cs typeface="Calibri"/>
              <a:sym typeface="Calibri"/>
            </a:endParaRPr>
          </a:p>
        </p:txBody>
      </p:sp>
      <p:sp>
        <p:nvSpPr>
          <p:cNvPr id="254" name="Google Shape;254;p7"/>
          <p:cNvSpPr/>
          <p:nvPr/>
        </p:nvSpPr>
        <p:spPr>
          <a:xfrm>
            <a:off x="-2220703" y="7498438"/>
            <a:ext cx="1551214" cy="1164773"/>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Mushroom</a:t>
            </a:r>
            <a:endParaRPr b="0" i="0" sz="1400" u="none" cap="none" strike="noStrike">
              <a:solidFill>
                <a:srgbClr val="000000"/>
              </a:solidFill>
              <a:latin typeface="Arial"/>
              <a:ea typeface="Arial"/>
              <a:cs typeface="Arial"/>
              <a:sym typeface="Arial"/>
            </a:endParaRPr>
          </a:p>
        </p:txBody>
      </p:sp>
      <p:sp>
        <p:nvSpPr>
          <p:cNvPr id="255" name="Google Shape;255;p7"/>
          <p:cNvSpPr txBox="1"/>
          <p:nvPr/>
        </p:nvSpPr>
        <p:spPr>
          <a:xfrm>
            <a:off x="-1094014" y="2988129"/>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p7">
            <a:hlinkClick action="ppaction://hlinksldjump" r:id="rId23"/>
          </p:cNvPr>
          <p:cNvSpPr/>
          <p:nvPr/>
        </p:nvSpPr>
        <p:spPr>
          <a:xfrm>
            <a:off x="337768" y="-2081"/>
            <a:ext cx="739825" cy="458566"/>
          </a:xfrm>
          <a:prstGeom prst="ellipse">
            <a:avLst/>
          </a:prstGeom>
          <a:blipFill rotWithShape="1">
            <a:blip r:embed="rId24">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clipart&#10;&#10;Description automatically generated" id="257" name="Google Shape;257;p7">
            <a:hlinkClick action="ppaction://hlinksldjump" r:id="rId25"/>
          </p:cNvPr>
          <p:cNvPicPr preferRelativeResize="0"/>
          <p:nvPr/>
        </p:nvPicPr>
        <p:blipFill rotWithShape="1">
          <a:blip r:embed="rId26">
            <a:alphaModFix/>
          </a:blip>
          <a:srcRect b="51347" l="66420" r="-685" t="3325"/>
          <a:stretch/>
        </p:blipFill>
        <p:spPr>
          <a:xfrm>
            <a:off x="3474851" y="3409842"/>
            <a:ext cx="848010" cy="14313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Home with solid fill" id="262" name="Google Shape;262;p8">
            <a:hlinkClick action="ppaction://hlinksldjump" r:id="rId3"/>
          </p:cNvPr>
          <p:cNvPicPr preferRelativeResize="0"/>
          <p:nvPr/>
        </p:nvPicPr>
        <p:blipFill rotWithShape="1">
          <a:blip r:embed="rId4">
            <a:alphaModFix/>
          </a:blip>
          <a:srcRect b="0" l="0" r="0" t="0"/>
          <a:stretch/>
        </p:blipFill>
        <p:spPr>
          <a:xfrm>
            <a:off x="100012" y="8229600"/>
            <a:ext cx="914400" cy="914400"/>
          </a:xfrm>
          <a:prstGeom prst="rect">
            <a:avLst/>
          </a:prstGeom>
          <a:noFill/>
          <a:ln>
            <a:noFill/>
          </a:ln>
        </p:spPr>
      </p:pic>
      <p:pic>
        <p:nvPicPr>
          <p:cNvPr descr="Single gear with solid fill" id="263" name="Google Shape;263;p8">
            <a:hlinkClick action="ppaction://hlinksldjump" r:id="rId5"/>
          </p:cNvPr>
          <p:cNvPicPr preferRelativeResize="0"/>
          <p:nvPr/>
        </p:nvPicPr>
        <p:blipFill rotWithShape="1">
          <a:blip r:embed="rId6">
            <a:alphaModFix/>
          </a:blip>
          <a:srcRect b="0" l="0" r="0" t="0"/>
          <a:stretch/>
        </p:blipFill>
        <p:spPr>
          <a:xfrm>
            <a:off x="3441247" y="8229600"/>
            <a:ext cx="914400" cy="914400"/>
          </a:xfrm>
          <a:prstGeom prst="rect">
            <a:avLst/>
          </a:prstGeom>
          <a:noFill/>
          <a:ln>
            <a:noFill/>
          </a:ln>
        </p:spPr>
      </p:pic>
      <p:pic>
        <p:nvPicPr>
          <p:cNvPr descr="Back with solid fill" id="264" name="Google Shape;264;p8">
            <a:hlinkClick action="ppaction://hlinksldjump" r:id="rId7"/>
          </p:cNvPr>
          <p:cNvPicPr preferRelativeResize="0"/>
          <p:nvPr/>
        </p:nvPicPr>
        <p:blipFill rotWithShape="1">
          <a:blip r:embed="rId8">
            <a:alphaModFix/>
          </a:blip>
          <a:srcRect b="0" l="0" r="0" t="0"/>
          <a:stretch/>
        </p:blipFill>
        <p:spPr>
          <a:xfrm>
            <a:off x="1151164" y="8229600"/>
            <a:ext cx="914400" cy="914400"/>
          </a:xfrm>
          <a:prstGeom prst="rect">
            <a:avLst/>
          </a:prstGeom>
          <a:noFill/>
          <a:ln>
            <a:noFill/>
          </a:ln>
        </p:spPr>
      </p:pic>
      <p:pic>
        <p:nvPicPr>
          <p:cNvPr descr="Volume with solid fill" id="265" name="Google Shape;265;p8"/>
          <p:cNvPicPr preferRelativeResize="0"/>
          <p:nvPr/>
        </p:nvPicPr>
        <p:blipFill rotWithShape="1">
          <a:blip r:embed="rId9">
            <a:alphaModFix/>
          </a:blip>
          <a:srcRect b="0" l="0" r="0" t="0"/>
          <a:stretch/>
        </p:blipFill>
        <p:spPr>
          <a:xfrm>
            <a:off x="2339069" y="8229600"/>
            <a:ext cx="914400" cy="914400"/>
          </a:xfrm>
          <a:prstGeom prst="rect">
            <a:avLst/>
          </a:prstGeom>
          <a:noFill/>
          <a:ln>
            <a:noFill/>
          </a:ln>
        </p:spPr>
      </p:pic>
      <p:sp>
        <p:nvSpPr>
          <p:cNvPr id="266" name="Google Shape;266;p8"/>
          <p:cNvSpPr txBox="1"/>
          <p:nvPr/>
        </p:nvSpPr>
        <p:spPr>
          <a:xfrm>
            <a:off x="1516138" y="209853"/>
            <a:ext cx="16433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Unhealthy</a:t>
            </a:r>
            <a:endParaRPr b="0" i="0" sz="2400" u="none" cap="none" strike="noStrike">
              <a:solidFill>
                <a:schemeClr val="dk1"/>
              </a:solidFill>
              <a:latin typeface="Comic Sans MS"/>
              <a:ea typeface="Comic Sans MS"/>
              <a:cs typeface="Comic Sans MS"/>
              <a:sym typeface="Comic Sans MS"/>
            </a:endParaRPr>
          </a:p>
        </p:txBody>
      </p:sp>
      <p:sp>
        <p:nvSpPr>
          <p:cNvPr id="267" name="Google Shape;267;p8"/>
          <p:cNvSpPr txBox="1"/>
          <p:nvPr/>
        </p:nvSpPr>
        <p:spPr>
          <a:xfrm>
            <a:off x="236139" y="833795"/>
            <a:ext cx="409439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These foods may taste good but they don’t help your body when you eat a lot – some of them even are harmful. Eat them only in small amounts.</a:t>
            </a:r>
            <a:endParaRPr b="0" i="0" sz="1400" u="none" cap="none" strike="noStrike">
              <a:solidFill>
                <a:srgbClr val="000000"/>
              </a:solidFill>
              <a:latin typeface="Arial"/>
              <a:ea typeface="Arial"/>
              <a:cs typeface="Arial"/>
              <a:sym typeface="Arial"/>
            </a:endParaRPr>
          </a:p>
        </p:txBody>
      </p:sp>
      <p:sp>
        <p:nvSpPr>
          <p:cNvPr id="268" name="Google Shape;268;p8"/>
          <p:cNvSpPr txBox="1"/>
          <p:nvPr/>
        </p:nvSpPr>
        <p:spPr>
          <a:xfrm>
            <a:off x="1002499" y="3890762"/>
            <a:ext cx="227498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Example foods</a:t>
            </a:r>
            <a:endParaRPr b="0" i="0" sz="2400" u="none" cap="none" strike="noStrike">
              <a:solidFill>
                <a:schemeClr val="dk1"/>
              </a:solidFill>
              <a:latin typeface="Comic Sans MS"/>
              <a:ea typeface="Comic Sans MS"/>
              <a:cs typeface="Comic Sans MS"/>
              <a:sym typeface="Comic Sans MS"/>
            </a:endParaRPr>
          </a:p>
        </p:txBody>
      </p:sp>
      <p:sp>
        <p:nvSpPr>
          <p:cNvPr id="269" name="Google Shape;269;p8"/>
          <p:cNvSpPr txBox="1"/>
          <p:nvPr/>
        </p:nvSpPr>
        <p:spPr>
          <a:xfrm>
            <a:off x="826622" y="2065867"/>
            <a:ext cx="278794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omic Sans MS"/>
                <a:ea typeface="Comic Sans MS"/>
                <a:cs typeface="Comic Sans MS"/>
                <a:sym typeface="Comic Sans MS"/>
              </a:rPr>
              <a:t>Learn the science!</a:t>
            </a:r>
            <a:endParaRPr b="0" i="0" sz="1400" u="none" cap="none" strike="noStrike">
              <a:solidFill>
                <a:srgbClr val="000000"/>
              </a:solidFill>
              <a:latin typeface="Arial"/>
              <a:ea typeface="Arial"/>
              <a:cs typeface="Arial"/>
              <a:sym typeface="Arial"/>
            </a:endParaRPr>
          </a:p>
        </p:txBody>
      </p:sp>
      <p:pic>
        <p:nvPicPr>
          <p:cNvPr descr="A picture containing text, stationary&#10;&#10;Description automatically generated" id="270" name="Google Shape;270;p8"/>
          <p:cNvPicPr preferRelativeResize="0"/>
          <p:nvPr/>
        </p:nvPicPr>
        <p:blipFill rotWithShape="1">
          <a:blip r:embed="rId10">
            <a:alphaModFix/>
          </a:blip>
          <a:srcRect b="17921" l="8793" r="7859" t="8244"/>
          <a:stretch/>
        </p:blipFill>
        <p:spPr>
          <a:xfrm>
            <a:off x="1547014" y="2511251"/>
            <a:ext cx="1185734" cy="1156970"/>
          </a:xfrm>
          <a:prstGeom prst="rect">
            <a:avLst/>
          </a:prstGeom>
          <a:noFill/>
          <a:ln>
            <a:noFill/>
          </a:ln>
        </p:spPr>
      </p:pic>
      <p:cxnSp>
        <p:nvCxnSpPr>
          <p:cNvPr id="271" name="Google Shape;271;p8"/>
          <p:cNvCxnSpPr/>
          <p:nvPr/>
        </p:nvCxnSpPr>
        <p:spPr>
          <a:xfrm flipH="1" rot="10800000">
            <a:off x="156634" y="2017518"/>
            <a:ext cx="4233332" cy="42334"/>
          </a:xfrm>
          <a:prstGeom prst="straightConnector1">
            <a:avLst/>
          </a:prstGeom>
          <a:noFill/>
          <a:ln cap="flat" cmpd="sng" w="28575">
            <a:solidFill>
              <a:srgbClr val="4472C4"/>
            </a:solidFill>
            <a:prstDash val="dash"/>
            <a:miter lim="800000"/>
            <a:headEnd len="sm" w="sm" type="none"/>
            <a:tailEnd len="sm" w="sm" type="none"/>
          </a:ln>
        </p:spPr>
      </p:cxnSp>
      <p:cxnSp>
        <p:nvCxnSpPr>
          <p:cNvPr id="272" name="Google Shape;272;p8"/>
          <p:cNvCxnSpPr/>
          <p:nvPr/>
        </p:nvCxnSpPr>
        <p:spPr>
          <a:xfrm flipH="1" rot="10800000">
            <a:off x="103717" y="3797299"/>
            <a:ext cx="4233332" cy="42334"/>
          </a:xfrm>
          <a:prstGeom prst="straightConnector1">
            <a:avLst/>
          </a:prstGeom>
          <a:noFill/>
          <a:ln cap="flat" cmpd="sng" w="28575">
            <a:solidFill>
              <a:srgbClr val="4472C4"/>
            </a:solidFill>
            <a:prstDash val="dash"/>
            <a:miter lim="800000"/>
            <a:headEnd len="sm" w="sm" type="none"/>
            <a:tailEnd len="sm" w="sm" type="none"/>
          </a:ln>
        </p:spPr>
      </p:cxnSp>
      <p:pic>
        <p:nvPicPr>
          <p:cNvPr descr="A picture containing several&#10;&#10;Description automatically generated" id="273" name="Google Shape;273;p8"/>
          <p:cNvPicPr preferRelativeResize="0"/>
          <p:nvPr/>
        </p:nvPicPr>
        <p:blipFill rotWithShape="1">
          <a:blip r:embed="rId11">
            <a:alphaModFix/>
          </a:blip>
          <a:srcRect b="0" l="0" r="0" t="0"/>
          <a:stretch/>
        </p:blipFill>
        <p:spPr>
          <a:xfrm>
            <a:off x="329141" y="6764339"/>
            <a:ext cx="1183218" cy="1340909"/>
          </a:xfrm>
          <a:prstGeom prst="rect">
            <a:avLst/>
          </a:prstGeom>
          <a:noFill/>
          <a:ln>
            <a:noFill/>
          </a:ln>
        </p:spPr>
      </p:pic>
      <p:pic>
        <p:nvPicPr>
          <p:cNvPr descr="Text, letter&#10;&#10;Description automatically generated" id="274" name="Google Shape;274;p8"/>
          <p:cNvPicPr preferRelativeResize="0"/>
          <p:nvPr/>
        </p:nvPicPr>
        <p:blipFill rotWithShape="1">
          <a:blip r:embed="rId12">
            <a:alphaModFix/>
          </a:blip>
          <a:srcRect b="-1128" l="12778" r="14444" t="603"/>
          <a:stretch/>
        </p:blipFill>
        <p:spPr>
          <a:xfrm>
            <a:off x="3040593" y="4510793"/>
            <a:ext cx="1385595" cy="1883722"/>
          </a:xfrm>
          <a:prstGeom prst="rect">
            <a:avLst/>
          </a:prstGeom>
          <a:noFill/>
          <a:ln>
            <a:noFill/>
          </a:ln>
        </p:spPr>
      </p:pic>
      <p:pic>
        <p:nvPicPr>
          <p:cNvPr descr="Text&#10;&#10;Description automatically generated" id="275" name="Google Shape;275;p8"/>
          <p:cNvPicPr preferRelativeResize="0"/>
          <p:nvPr/>
        </p:nvPicPr>
        <p:blipFill rotWithShape="1">
          <a:blip r:embed="rId13">
            <a:alphaModFix/>
          </a:blip>
          <a:srcRect b="23348" l="0" r="1595" t="22424"/>
          <a:stretch/>
        </p:blipFill>
        <p:spPr>
          <a:xfrm>
            <a:off x="2894155" y="7080116"/>
            <a:ext cx="1519368" cy="804785"/>
          </a:xfrm>
          <a:prstGeom prst="rect">
            <a:avLst/>
          </a:prstGeom>
          <a:noFill/>
          <a:ln>
            <a:noFill/>
          </a:ln>
        </p:spPr>
      </p:pic>
      <p:sp>
        <p:nvSpPr>
          <p:cNvPr id="276" name="Google Shape;276;p8"/>
          <p:cNvSpPr/>
          <p:nvPr/>
        </p:nvSpPr>
        <p:spPr>
          <a:xfrm>
            <a:off x="-2288041" y="3490905"/>
            <a:ext cx="1771650" cy="1261378"/>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Oil blurb</a:t>
            </a:r>
            <a:endParaRPr b="0" i="0" sz="1400" u="none" cap="none" strike="noStrike">
              <a:solidFill>
                <a:srgbClr val="000000"/>
              </a:solidFill>
              <a:latin typeface="Arial"/>
              <a:ea typeface="Arial"/>
              <a:cs typeface="Arial"/>
              <a:sym typeface="Arial"/>
            </a:endParaRPr>
          </a:p>
        </p:txBody>
      </p:sp>
      <p:sp>
        <p:nvSpPr>
          <p:cNvPr id="277" name="Google Shape;277;p8"/>
          <p:cNvSpPr/>
          <p:nvPr/>
        </p:nvSpPr>
        <p:spPr>
          <a:xfrm>
            <a:off x="-2716036" y="7080116"/>
            <a:ext cx="1771650" cy="1261378"/>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Candy blurb</a:t>
            </a:r>
            <a:endParaRPr b="0" i="0" sz="1400" u="none" cap="none" strike="noStrike">
              <a:solidFill>
                <a:srgbClr val="000000"/>
              </a:solidFill>
              <a:latin typeface="Arial"/>
              <a:ea typeface="Arial"/>
              <a:cs typeface="Arial"/>
              <a:sym typeface="Arial"/>
            </a:endParaRPr>
          </a:p>
        </p:txBody>
      </p:sp>
      <p:sp>
        <p:nvSpPr>
          <p:cNvPr id="278" name="Google Shape;278;p8"/>
          <p:cNvSpPr/>
          <p:nvPr/>
        </p:nvSpPr>
        <p:spPr>
          <a:xfrm>
            <a:off x="6098722" y="3890762"/>
            <a:ext cx="1771650" cy="1261378"/>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Sugar blurb</a:t>
            </a:r>
            <a:endParaRPr b="0" i="0" sz="1400" u="none" cap="none" strike="noStrike">
              <a:solidFill>
                <a:srgbClr val="000000"/>
              </a:solidFill>
              <a:latin typeface="Arial"/>
              <a:ea typeface="Arial"/>
              <a:cs typeface="Arial"/>
              <a:sym typeface="Arial"/>
            </a:endParaRPr>
          </a:p>
        </p:txBody>
      </p:sp>
      <p:sp>
        <p:nvSpPr>
          <p:cNvPr id="279" name="Google Shape;279;p8"/>
          <p:cNvSpPr/>
          <p:nvPr/>
        </p:nvSpPr>
        <p:spPr>
          <a:xfrm>
            <a:off x="6406924" y="7882622"/>
            <a:ext cx="1771650" cy="1261378"/>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Cookies blurb</a:t>
            </a:r>
            <a:endParaRPr b="0" i="0" sz="1400" u="none" cap="none" strike="noStrike">
              <a:solidFill>
                <a:srgbClr val="000000"/>
              </a:solidFill>
              <a:latin typeface="Arial"/>
              <a:ea typeface="Arial"/>
              <a:cs typeface="Arial"/>
              <a:sym typeface="Arial"/>
            </a:endParaRPr>
          </a:p>
        </p:txBody>
      </p:sp>
      <p:sp>
        <p:nvSpPr>
          <p:cNvPr id="280" name="Google Shape;280;p8"/>
          <p:cNvSpPr/>
          <p:nvPr/>
        </p:nvSpPr>
        <p:spPr>
          <a:xfrm>
            <a:off x="-2430815" y="5348187"/>
            <a:ext cx="1771650" cy="1261378"/>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Cheetos blurb</a:t>
            </a:r>
            <a:endParaRPr b="0" i="0" sz="1400" u="none" cap="none" strike="noStrike">
              <a:solidFill>
                <a:srgbClr val="000000"/>
              </a:solidFill>
              <a:latin typeface="Arial"/>
              <a:ea typeface="Arial"/>
              <a:cs typeface="Arial"/>
              <a:sym typeface="Arial"/>
            </a:endParaRPr>
          </a:p>
        </p:txBody>
      </p:sp>
      <p:pic>
        <p:nvPicPr>
          <p:cNvPr id="281" name="Google Shape;281;p8"/>
          <p:cNvPicPr preferRelativeResize="0"/>
          <p:nvPr/>
        </p:nvPicPr>
        <p:blipFill rotWithShape="1">
          <a:blip r:embed="rId14">
            <a:alphaModFix/>
          </a:blip>
          <a:srcRect b="-583" l="29513" r="26559" t="0"/>
          <a:stretch/>
        </p:blipFill>
        <p:spPr>
          <a:xfrm>
            <a:off x="1829506" y="6449484"/>
            <a:ext cx="795892" cy="1822462"/>
          </a:xfrm>
          <a:prstGeom prst="rect">
            <a:avLst/>
          </a:prstGeom>
          <a:noFill/>
          <a:ln>
            <a:noFill/>
          </a:ln>
        </p:spPr>
      </p:pic>
      <p:sp>
        <p:nvSpPr>
          <p:cNvPr id="282" name="Google Shape;282;p8"/>
          <p:cNvSpPr/>
          <p:nvPr/>
        </p:nvSpPr>
        <p:spPr>
          <a:xfrm>
            <a:off x="6017609" y="5978876"/>
            <a:ext cx="1771650" cy="1261378"/>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Soda blurb</a:t>
            </a:r>
            <a:endParaRPr b="0" i="0" sz="1400" u="none" cap="none" strike="noStrike">
              <a:solidFill>
                <a:srgbClr val="000000"/>
              </a:solidFill>
              <a:latin typeface="Arial"/>
              <a:ea typeface="Arial"/>
              <a:cs typeface="Arial"/>
              <a:sym typeface="Arial"/>
            </a:endParaRPr>
          </a:p>
        </p:txBody>
      </p:sp>
      <p:pic>
        <p:nvPicPr>
          <p:cNvPr descr="A picture containing beverage, fruit drink&#10;&#10;Description automatically generated" id="283" name="Google Shape;283;p8"/>
          <p:cNvPicPr preferRelativeResize="0"/>
          <p:nvPr/>
        </p:nvPicPr>
        <p:blipFill rotWithShape="1">
          <a:blip r:embed="rId15">
            <a:alphaModFix/>
          </a:blip>
          <a:srcRect b="3594" l="32432" r="31492" t="0"/>
          <a:stretch/>
        </p:blipFill>
        <p:spPr>
          <a:xfrm>
            <a:off x="385233" y="4343400"/>
            <a:ext cx="777955" cy="2009574"/>
          </a:xfrm>
          <a:prstGeom prst="rect">
            <a:avLst/>
          </a:prstGeom>
          <a:noFill/>
          <a:ln>
            <a:noFill/>
          </a:ln>
        </p:spPr>
      </p:pic>
      <p:pic>
        <p:nvPicPr>
          <p:cNvPr id="284" name="Google Shape;284;p8"/>
          <p:cNvPicPr preferRelativeResize="0"/>
          <p:nvPr/>
        </p:nvPicPr>
        <p:blipFill rotWithShape="1">
          <a:blip r:embed="rId16">
            <a:alphaModFix/>
          </a:blip>
          <a:srcRect b="0" l="0" r="0" t="0"/>
          <a:stretch/>
        </p:blipFill>
        <p:spPr>
          <a:xfrm>
            <a:off x="1398587" y="4629150"/>
            <a:ext cx="1639888" cy="1647825"/>
          </a:xfrm>
          <a:prstGeom prst="rect">
            <a:avLst/>
          </a:prstGeom>
          <a:noFill/>
          <a:ln>
            <a:noFill/>
          </a:ln>
        </p:spPr>
      </p:pic>
      <p:pic>
        <p:nvPicPr>
          <p:cNvPr descr="A cup of coffee&#10;&#10;Description automatically generated" id="285" name="Google Shape;285;p8">
            <a:hlinkClick action="ppaction://hlinksldjump" r:id="rId17"/>
          </p:cNvPr>
          <p:cNvPicPr preferRelativeResize="0"/>
          <p:nvPr/>
        </p:nvPicPr>
        <p:blipFill rotWithShape="1">
          <a:blip r:embed="rId18">
            <a:alphaModFix/>
          </a:blip>
          <a:srcRect b="12898" l="16987" r="15057" t="6278"/>
          <a:stretch/>
        </p:blipFill>
        <p:spPr>
          <a:xfrm>
            <a:off x="687958" y="714"/>
            <a:ext cx="859949" cy="9075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Diagram&#10;&#10;Description automatically generated" id="291" name="Google Shape;291;p9"/>
          <p:cNvPicPr preferRelativeResize="0"/>
          <p:nvPr/>
        </p:nvPicPr>
        <p:blipFill rotWithShape="1">
          <a:blip r:embed="rId3">
            <a:alphaModFix/>
          </a:blip>
          <a:srcRect b="0" l="0" r="0" t="0"/>
          <a:stretch/>
        </p:blipFill>
        <p:spPr>
          <a:xfrm>
            <a:off x="426265" y="1249828"/>
            <a:ext cx="3723992" cy="3640678"/>
          </a:xfrm>
          <a:prstGeom prst="rect">
            <a:avLst/>
          </a:prstGeom>
          <a:noFill/>
          <a:ln>
            <a:noFill/>
          </a:ln>
        </p:spPr>
      </p:pic>
      <p:pic>
        <p:nvPicPr>
          <p:cNvPr descr="Home with solid fill" id="292" name="Google Shape;292;p9">
            <a:hlinkClick action="ppaction://hlinksldjump" r:id="rId4"/>
          </p:cNvPr>
          <p:cNvPicPr preferRelativeResize="0"/>
          <p:nvPr/>
        </p:nvPicPr>
        <p:blipFill rotWithShape="1">
          <a:blip r:embed="rId5">
            <a:alphaModFix/>
          </a:blip>
          <a:srcRect b="0" l="0" r="0" t="0"/>
          <a:stretch/>
        </p:blipFill>
        <p:spPr>
          <a:xfrm>
            <a:off x="100012" y="8229600"/>
            <a:ext cx="914400" cy="914400"/>
          </a:xfrm>
          <a:prstGeom prst="rect">
            <a:avLst/>
          </a:prstGeom>
          <a:noFill/>
          <a:ln>
            <a:noFill/>
          </a:ln>
        </p:spPr>
      </p:pic>
      <p:pic>
        <p:nvPicPr>
          <p:cNvPr descr="Single gear with solid fill" id="293" name="Google Shape;293;p9">
            <a:hlinkClick action="ppaction://hlinksldjump" r:id="rId6"/>
          </p:cNvPr>
          <p:cNvPicPr preferRelativeResize="0"/>
          <p:nvPr/>
        </p:nvPicPr>
        <p:blipFill rotWithShape="1">
          <a:blip r:embed="rId7">
            <a:alphaModFix/>
          </a:blip>
          <a:srcRect b="0" l="0" r="0" t="0"/>
          <a:stretch/>
        </p:blipFill>
        <p:spPr>
          <a:xfrm>
            <a:off x="3441247" y="8229600"/>
            <a:ext cx="914400" cy="914400"/>
          </a:xfrm>
          <a:prstGeom prst="rect">
            <a:avLst/>
          </a:prstGeom>
          <a:noFill/>
          <a:ln>
            <a:noFill/>
          </a:ln>
        </p:spPr>
      </p:pic>
      <p:pic>
        <p:nvPicPr>
          <p:cNvPr descr="Back with solid fill" id="294" name="Google Shape;294;p9">
            <a:hlinkClick action="ppaction://hlinksldjump" r:id="rId8"/>
          </p:cNvPr>
          <p:cNvPicPr preferRelativeResize="0"/>
          <p:nvPr/>
        </p:nvPicPr>
        <p:blipFill rotWithShape="1">
          <a:blip r:embed="rId9">
            <a:alphaModFix/>
          </a:blip>
          <a:srcRect b="0" l="0" r="0" t="0"/>
          <a:stretch/>
        </p:blipFill>
        <p:spPr>
          <a:xfrm>
            <a:off x="1151164" y="8229600"/>
            <a:ext cx="914400" cy="914400"/>
          </a:xfrm>
          <a:prstGeom prst="rect">
            <a:avLst/>
          </a:prstGeom>
          <a:noFill/>
          <a:ln>
            <a:noFill/>
          </a:ln>
        </p:spPr>
      </p:pic>
      <p:pic>
        <p:nvPicPr>
          <p:cNvPr descr="Volume with solid fill" id="295" name="Google Shape;295;p9"/>
          <p:cNvPicPr preferRelativeResize="0"/>
          <p:nvPr/>
        </p:nvPicPr>
        <p:blipFill rotWithShape="1">
          <a:blip r:embed="rId10">
            <a:alphaModFix/>
          </a:blip>
          <a:srcRect b="0" l="0" r="0" t="0"/>
          <a:stretch/>
        </p:blipFill>
        <p:spPr>
          <a:xfrm>
            <a:off x="2339069" y="8229600"/>
            <a:ext cx="914400" cy="914400"/>
          </a:xfrm>
          <a:prstGeom prst="rect">
            <a:avLst/>
          </a:prstGeom>
          <a:noFill/>
          <a:ln>
            <a:noFill/>
          </a:ln>
        </p:spPr>
      </p:pic>
      <p:sp>
        <p:nvSpPr>
          <p:cNvPr id="296" name="Google Shape;296;p9"/>
          <p:cNvSpPr txBox="1"/>
          <p:nvPr/>
        </p:nvSpPr>
        <p:spPr>
          <a:xfrm>
            <a:off x="660557" y="5857"/>
            <a:ext cx="393523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omic Sans MS"/>
                <a:ea typeface="Comic Sans MS"/>
                <a:cs typeface="Comic Sans MS"/>
                <a:sym typeface="Comic Sans MS"/>
              </a:rPr>
              <a:t>A healthy plate</a:t>
            </a:r>
            <a:endParaRPr b="0" i="0" sz="1400" u="none" cap="none" strike="noStrike">
              <a:solidFill>
                <a:srgbClr val="000000"/>
              </a:solidFill>
              <a:latin typeface="Arial"/>
              <a:ea typeface="Arial"/>
              <a:cs typeface="Arial"/>
              <a:sym typeface="Arial"/>
            </a:endParaRPr>
          </a:p>
        </p:txBody>
      </p:sp>
      <p:sp>
        <p:nvSpPr>
          <p:cNvPr id="297" name="Google Shape;297;p9"/>
          <p:cNvSpPr/>
          <p:nvPr/>
        </p:nvSpPr>
        <p:spPr>
          <a:xfrm>
            <a:off x="3354023" y="1457491"/>
            <a:ext cx="718315" cy="1009061"/>
          </a:xfrm>
          <a:prstGeom prst="ellipse">
            <a:avLst/>
          </a:prstGeom>
          <a:blipFill rotWithShape="1">
            <a:blip r:embed="rId11">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8" name="Google Shape;298;p9"/>
          <p:cNvGrpSpPr/>
          <p:nvPr/>
        </p:nvGrpSpPr>
        <p:grpSpPr>
          <a:xfrm>
            <a:off x="114957" y="1960272"/>
            <a:ext cx="2725008" cy="3055280"/>
            <a:chOff x="114957" y="1960272"/>
            <a:chExt cx="2725008" cy="3055280"/>
          </a:xfrm>
        </p:grpSpPr>
        <p:sp>
          <p:nvSpPr>
            <p:cNvPr id="299" name="Google Shape;299;p9"/>
            <p:cNvSpPr/>
            <p:nvPr/>
          </p:nvSpPr>
          <p:spPr>
            <a:xfrm>
              <a:off x="114957" y="1960272"/>
              <a:ext cx="793795" cy="725423"/>
            </a:xfrm>
            <a:prstGeom prst="ellipse">
              <a:avLst/>
            </a:prstGeom>
            <a:blipFill rotWithShape="1">
              <a:blip r:embed="rId12">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0" name="Google Shape;300;p9"/>
            <p:cNvSpPr/>
            <p:nvPr/>
          </p:nvSpPr>
          <p:spPr>
            <a:xfrm>
              <a:off x="1774826" y="4339990"/>
              <a:ext cx="1065139" cy="675562"/>
            </a:xfrm>
            <a:prstGeom prst="ellipse">
              <a:avLst/>
            </a:prstGeom>
            <a:blipFill rotWithShape="1">
              <a:blip r:embed="rId1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01" name="Google Shape;301;p9"/>
          <p:cNvSpPr txBox="1"/>
          <p:nvPr/>
        </p:nvSpPr>
        <p:spPr>
          <a:xfrm>
            <a:off x="84499" y="601301"/>
            <a:ext cx="417666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healthy meal should have foods in these proportions:</a:t>
            </a:r>
            <a:endParaRPr b="0" i="0" sz="1400" u="none" cap="none" strike="noStrike">
              <a:solidFill>
                <a:srgbClr val="000000"/>
              </a:solidFill>
              <a:latin typeface="Arial"/>
              <a:ea typeface="Arial"/>
              <a:cs typeface="Arial"/>
              <a:sym typeface="Arial"/>
            </a:endParaRPr>
          </a:p>
        </p:txBody>
      </p:sp>
      <p:sp>
        <p:nvSpPr>
          <p:cNvPr id="302" name="Google Shape;302;p9"/>
          <p:cNvSpPr txBox="1"/>
          <p:nvPr/>
        </p:nvSpPr>
        <p:spPr>
          <a:xfrm>
            <a:off x="-4661962" y="1035391"/>
            <a:ext cx="452890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For each meal, eat as much ‘grow’ and ‘protect’ food as you can.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Your body needs ‘grow’ foods to build muscle, bones and skin. You need to eat these foods every day because your body doesn’t store them.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 need ‘protect’ foods for you and your baby to grow and develop normally. Not having enough of these foods can cause health problems.</a:t>
            </a:r>
            <a:endParaRPr b="0" i="0" sz="1400" u="none" cap="none" strike="noStrike">
              <a:solidFill>
                <a:srgbClr val="000000"/>
              </a:solidFill>
              <a:latin typeface="Arial"/>
              <a:ea typeface="Arial"/>
              <a:cs typeface="Arial"/>
              <a:sym typeface="Arial"/>
            </a:endParaRPr>
          </a:p>
        </p:txBody>
      </p:sp>
      <p:sp>
        <p:nvSpPr>
          <p:cNvPr id="303" name="Google Shape;303;p9"/>
          <p:cNvSpPr txBox="1"/>
          <p:nvPr/>
        </p:nvSpPr>
        <p:spPr>
          <a:xfrm>
            <a:off x="-4661962" y="4418326"/>
            <a:ext cx="3843099"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For each meal, eat only enough ‘go’ food to make you feel full.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‘Go’ foods give you and your baby energy. If you don’t eat enough, your body won’t be able to work properly.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you eat too much ‘go’ food, you can gain weight, which may cause you to be at risk for health issues including diabetes.</a:t>
            </a:r>
            <a:endParaRPr b="0" i="0" sz="1400" u="none" cap="none" strike="noStrike">
              <a:solidFill>
                <a:srgbClr val="000000"/>
              </a:solidFill>
              <a:latin typeface="Arial"/>
              <a:ea typeface="Arial"/>
              <a:cs typeface="Arial"/>
              <a:sym typeface="Arial"/>
            </a:endParaRPr>
          </a:p>
        </p:txBody>
      </p:sp>
      <p:sp>
        <p:nvSpPr>
          <p:cNvPr id="304" name="Google Shape;304;p9">
            <a:hlinkClick action="ppaction://hlinksldjump" r:id="rId14"/>
          </p:cNvPr>
          <p:cNvSpPr/>
          <p:nvPr/>
        </p:nvSpPr>
        <p:spPr>
          <a:xfrm>
            <a:off x="363514" y="7194149"/>
            <a:ext cx="793795" cy="725423"/>
          </a:xfrm>
          <a:prstGeom prst="ellipse">
            <a:avLst/>
          </a:prstGeom>
          <a:blipFill rotWithShape="1">
            <a:blip r:embed="rId12">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 name="Google Shape;305;p9">
            <a:hlinkClick action="ppaction://hlinksldjump" r:id="rId15"/>
          </p:cNvPr>
          <p:cNvSpPr/>
          <p:nvPr/>
        </p:nvSpPr>
        <p:spPr>
          <a:xfrm>
            <a:off x="1803745" y="7026929"/>
            <a:ext cx="718315" cy="1009061"/>
          </a:xfrm>
          <a:prstGeom prst="ellipse">
            <a:avLst/>
          </a:prstGeom>
          <a:blipFill rotWithShape="1">
            <a:blip r:embed="rId11">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6" name="Google Shape;306;p9">
            <a:hlinkClick action="ppaction://hlinksldjump" r:id="rId16"/>
          </p:cNvPr>
          <p:cNvSpPr/>
          <p:nvPr/>
        </p:nvSpPr>
        <p:spPr>
          <a:xfrm>
            <a:off x="3015142" y="7198320"/>
            <a:ext cx="1065139" cy="675562"/>
          </a:xfrm>
          <a:prstGeom prst="ellipse">
            <a:avLst/>
          </a:prstGeom>
          <a:blipFill rotWithShape="1">
            <a:blip r:embed="rId13">
              <a:alphaModFix/>
            </a:blip>
            <a:stretch>
              <a:fillRect b="0" l="0" r="0" t="0"/>
            </a:stretch>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p9"/>
          <p:cNvSpPr txBox="1"/>
          <p:nvPr/>
        </p:nvSpPr>
        <p:spPr>
          <a:xfrm>
            <a:off x="99070" y="6581736"/>
            <a:ext cx="341157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Learn more about the food groups</a:t>
            </a:r>
            <a:endParaRPr b="0" i="0" sz="1400" u="none" cap="none" strike="noStrike">
              <a:solidFill>
                <a:srgbClr val="000000"/>
              </a:solidFill>
              <a:latin typeface="Arial"/>
              <a:ea typeface="Arial"/>
              <a:cs typeface="Arial"/>
              <a:sym typeface="Arial"/>
            </a:endParaRPr>
          </a:p>
        </p:txBody>
      </p:sp>
      <p:sp>
        <p:nvSpPr>
          <p:cNvPr id="308" name="Google Shape;308;p9"/>
          <p:cNvSpPr txBox="1"/>
          <p:nvPr/>
        </p:nvSpPr>
        <p:spPr>
          <a:xfrm>
            <a:off x="5421087" y="1518149"/>
            <a:ext cx="3723992"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You need to drink enough water with your meals.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you don’t drink enough water, your body can’t function properly. You can become dizzy, confused and tired. You can also have health problems that cause issues with your heart and brain over time.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2022-06-06T16:34:10Z</dcterms:created>
  <dc:creator>Jon Socha</dc:creator>
</cp:coreProperties>
</file>